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3" r:id="rId4"/>
    <p:sldMasterId id="2147483846" r:id="rId5"/>
    <p:sldMasterId id="2147483898" r:id="rId6"/>
    <p:sldMasterId id="2147483896" r:id="rId7"/>
    <p:sldMasterId id="2147483884" r:id="rId8"/>
    <p:sldMasterId id="2147483872" r:id="rId9"/>
    <p:sldMasterId id="2147483870" r:id="rId10"/>
    <p:sldMasterId id="2147483819" r:id="rId11"/>
    <p:sldMasterId id="2147483858" r:id="rId12"/>
    <p:sldMasterId id="2147483900" r:id="rId13"/>
  </p:sldMasterIdLst>
  <p:notesMasterIdLst>
    <p:notesMasterId r:id="rId64"/>
  </p:notesMasterIdLst>
  <p:handoutMasterIdLst>
    <p:handoutMasterId r:id="rId65"/>
  </p:handoutMasterIdLst>
  <p:sldIdLst>
    <p:sldId id="1383" r:id="rId14"/>
    <p:sldId id="1500" r:id="rId15"/>
    <p:sldId id="1602" r:id="rId16"/>
    <p:sldId id="1583" r:id="rId17"/>
    <p:sldId id="1386" r:id="rId18"/>
    <p:sldId id="1551" r:id="rId19"/>
    <p:sldId id="1552" r:id="rId20"/>
    <p:sldId id="1554" r:id="rId21"/>
    <p:sldId id="1555" r:id="rId22"/>
    <p:sldId id="1556" r:id="rId23"/>
    <p:sldId id="1557" r:id="rId24"/>
    <p:sldId id="1558" r:id="rId25"/>
    <p:sldId id="1559" r:id="rId26"/>
    <p:sldId id="1560" r:id="rId27"/>
    <p:sldId id="1561" r:id="rId28"/>
    <p:sldId id="1562" r:id="rId29"/>
    <p:sldId id="1563" r:id="rId30"/>
    <p:sldId id="1564" r:id="rId31"/>
    <p:sldId id="1566" r:id="rId32"/>
    <p:sldId id="1567" r:id="rId33"/>
    <p:sldId id="1568" r:id="rId34"/>
    <p:sldId id="1569" r:id="rId35"/>
    <p:sldId id="1570" r:id="rId36"/>
    <p:sldId id="1573" r:id="rId37"/>
    <p:sldId id="1574" r:id="rId38"/>
    <p:sldId id="1575" r:id="rId39"/>
    <p:sldId id="1576" r:id="rId40"/>
    <p:sldId id="1543" r:id="rId41"/>
    <p:sldId id="1544" r:id="rId42"/>
    <p:sldId id="1546" r:id="rId43"/>
    <p:sldId id="1550" r:id="rId44"/>
    <p:sldId id="1549" r:id="rId45"/>
    <p:sldId id="1577" r:id="rId46"/>
    <p:sldId id="1585" r:id="rId47"/>
    <p:sldId id="1586" r:id="rId48"/>
    <p:sldId id="1588" r:id="rId49"/>
    <p:sldId id="1595" r:id="rId50"/>
    <p:sldId id="1589" r:id="rId51"/>
    <p:sldId id="1584" r:id="rId52"/>
    <p:sldId id="1565" r:id="rId53"/>
    <p:sldId id="1545" r:id="rId54"/>
    <p:sldId id="1547" r:id="rId55"/>
    <p:sldId id="1590" r:id="rId56"/>
    <p:sldId id="1596" r:id="rId57"/>
    <p:sldId id="1597" r:id="rId58"/>
    <p:sldId id="1591" r:id="rId59"/>
    <p:sldId id="1598" r:id="rId60"/>
    <p:sldId id="1599" r:id="rId61"/>
    <p:sldId id="1600" r:id="rId62"/>
    <p:sldId id="1601" r:id="rId63"/>
  </p:sldIdLst>
  <p:sldSz cx="9144000" cy="5143500" type="screen16x9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b="1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200" b="1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200" b="1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200" b="1" kern="1200">
        <a:solidFill>
          <a:srgbClr val="000000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76">
          <p15:clr>
            <a:srgbClr val="A4A3A4"/>
          </p15:clr>
        </p15:guide>
        <p15:guide id="2" orient="horz" pos="1380">
          <p15:clr>
            <a:srgbClr val="A4A3A4"/>
          </p15:clr>
        </p15:guide>
        <p15:guide id="3" orient="horz" pos="372">
          <p15:clr>
            <a:srgbClr val="A4A3A4"/>
          </p15:clr>
        </p15:guide>
        <p15:guide id="4" orient="horz" pos="1454">
          <p15:clr>
            <a:srgbClr val="A4A3A4"/>
          </p15:clr>
        </p15:guide>
        <p15:guide id="5" orient="horz" pos="657">
          <p15:clr>
            <a:srgbClr val="A4A3A4"/>
          </p15:clr>
        </p15:guide>
        <p15:guide id="6" orient="horz" pos="3012">
          <p15:clr>
            <a:srgbClr val="A4A3A4"/>
          </p15:clr>
        </p15:guide>
        <p15:guide id="7" orient="horz" pos="1815">
          <p15:clr>
            <a:srgbClr val="A4A3A4"/>
          </p15:clr>
        </p15:guide>
        <p15:guide id="8" orient="horz" pos="2484">
          <p15:clr>
            <a:srgbClr val="A4A3A4"/>
          </p15:clr>
        </p15:guide>
        <p15:guide id="9" orient="horz" pos="2292">
          <p15:clr>
            <a:srgbClr val="A4A3A4"/>
          </p15:clr>
        </p15:guide>
        <p15:guide id="10" pos="2876">
          <p15:clr>
            <a:srgbClr val="A4A3A4"/>
          </p15:clr>
        </p15:guide>
        <p15:guide id="11" pos="5568">
          <p15:clr>
            <a:srgbClr val="A4A3A4"/>
          </p15:clr>
        </p15:guide>
        <p15:guide id="12" pos="240">
          <p15:clr>
            <a:srgbClr val="A4A3A4"/>
          </p15:clr>
        </p15:guide>
        <p15:guide id="13" pos="384">
          <p15:clr>
            <a:srgbClr val="A4A3A4"/>
          </p15:clr>
        </p15:guide>
        <p15:guide id="14" pos="5424">
          <p15:clr>
            <a:srgbClr val="A4A3A4"/>
          </p15:clr>
        </p15:guide>
        <p15:guide id="15" pos="528">
          <p15:clr>
            <a:srgbClr val="A4A3A4"/>
          </p15:clr>
        </p15:guide>
        <p15:guide id="16" pos="1323">
          <p15:clr>
            <a:srgbClr val="A4A3A4"/>
          </p15:clr>
        </p15:guide>
        <p15:guide id="17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>
          <p15:clr>
            <a:srgbClr val="A4A3A4"/>
          </p15:clr>
        </p15:guide>
        <p15:guide id="2" pos="4187">
          <p15:clr>
            <a:srgbClr val="A4A3A4"/>
          </p15:clr>
        </p15:guide>
        <p15:guide id="3" pos="192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D7DC0A"/>
    <a:srgbClr val="7A0000"/>
    <a:srgbClr val="054275"/>
    <a:srgbClr val="517F31"/>
    <a:srgbClr val="F68D36"/>
    <a:srgbClr val="007AD6"/>
    <a:srgbClr val="B2DE82"/>
    <a:srgbClr val="0099CC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75472" autoAdjust="0"/>
  </p:normalViewPr>
  <p:slideViewPr>
    <p:cSldViewPr>
      <p:cViewPr varScale="1">
        <p:scale>
          <a:sx n="85" d="100"/>
          <a:sy n="85" d="100"/>
        </p:scale>
        <p:origin x="1680" y="77"/>
      </p:cViewPr>
      <p:guideLst>
        <p:guide orient="horz" pos="2676"/>
        <p:guide orient="horz" pos="1380"/>
        <p:guide orient="horz" pos="372"/>
        <p:guide orient="horz" pos="1454"/>
        <p:guide orient="horz" pos="657"/>
        <p:guide orient="horz" pos="3012"/>
        <p:guide orient="horz" pos="1815"/>
        <p:guide orient="horz" pos="2484"/>
        <p:guide orient="horz" pos="2292"/>
        <p:guide pos="2876"/>
        <p:guide pos="5568"/>
        <p:guide pos="240"/>
        <p:guide pos="384"/>
        <p:guide pos="5424"/>
        <p:guide pos="528"/>
        <p:guide pos="1323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notesViewPr>
    <p:cSldViewPr>
      <p:cViewPr>
        <p:scale>
          <a:sx n="80" d="100"/>
          <a:sy n="80" d="100"/>
        </p:scale>
        <p:origin x="-3126" y="-72"/>
      </p:cViewPr>
      <p:guideLst>
        <p:guide orient="horz" pos="2832"/>
        <p:guide pos="4187"/>
        <p:guide pos="192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slide" Target="slides/slide50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61" Type="http://schemas.openxmlformats.org/officeDocument/2006/relationships/slide" Target="slides/slide48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presProps" Target="pres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9CF8CD-F0A8-43FF-8202-04CBFD85114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C739-7605-408E-9EB8-8C3284D534E5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1.  Observation</a:t>
          </a:r>
        </a:p>
      </dgm:t>
    </dgm:pt>
    <dgm:pt modelId="{29846007-6C9B-49B4-84D0-345D10B50DBD}" type="parTrans" cxnId="{806B475B-427D-4046-998C-8FA39BB7B963}">
      <dgm:prSet/>
      <dgm:spPr/>
      <dgm:t>
        <a:bodyPr/>
        <a:lstStyle/>
        <a:p>
          <a:endParaRPr lang="en-US"/>
        </a:p>
      </dgm:t>
    </dgm:pt>
    <dgm:pt modelId="{C8D64CA4-0CA7-4848-8101-6D12F2D701EA}" type="sibTrans" cxnId="{806B475B-427D-4046-998C-8FA39BB7B963}">
      <dgm:prSet/>
      <dgm:spPr/>
      <dgm:t>
        <a:bodyPr/>
        <a:lstStyle/>
        <a:p>
          <a:endParaRPr lang="en-US"/>
        </a:p>
      </dgm:t>
    </dgm:pt>
    <dgm:pt modelId="{DA3AC150-DBB7-4F7E-9CD6-16C41F775B91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2.     Question</a:t>
          </a:r>
        </a:p>
      </dgm:t>
    </dgm:pt>
    <dgm:pt modelId="{DC302A38-FC4D-463C-A654-4EA1A703A413}" type="parTrans" cxnId="{60FE2BDA-0E45-422B-9F50-3B9BD7BE280F}">
      <dgm:prSet/>
      <dgm:spPr/>
      <dgm:t>
        <a:bodyPr/>
        <a:lstStyle/>
        <a:p>
          <a:endParaRPr lang="en-US"/>
        </a:p>
      </dgm:t>
    </dgm:pt>
    <dgm:pt modelId="{7B35C45B-5E79-41D2-88DF-6AD99739345E}" type="sibTrans" cxnId="{60FE2BDA-0E45-422B-9F50-3B9BD7BE280F}">
      <dgm:prSet/>
      <dgm:spPr/>
      <dgm:t>
        <a:bodyPr/>
        <a:lstStyle/>
        <a:p>
          <a:endParaRPr lang="en-US"/>
        </a:p>
      </dgm:t>
    </dgm:pt>
    <dgm:pt modelId="{0AF80047-F981-4AD6-AA99-E087CF4464E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4.   Prediction</a:t>
          </a:r>
        </a:p>
      </dgm:t>
    </dgm:pt>
    <dgm:pt modelId="{F34B7971-6C8B-42A6-9CF5-FFADDE1DDA04}" type="parTrans" cxnId="{3B66585F-5AAA-4C5C-A44E-1974A89801BA}">
      <dgm:prSet/>
      <dgm:spPr/>
      <dgm:t>
        <a:bodyPr/>
        <a:lstStyle/>
        <a:p>
          <a:endParaRPr lang="en-US"/>
        </a:p>
      </dgm:t>
    </dgm:pt>
    <dgm:pt modelId="{B10478F2-6E48-4120-8F0E-CFCE15392F75}" type="sibTrans" cxnId="{3B66585F-5AAA-4C5C-A44E-1974A89801BA}">
      <dgm:prSet/>
      <dgm:spPr/>
      <dgm:t>
        <a:bodyPr/>
        <a:lstStyle/>
        <a:p>
          <a:endParaRPr lang="en-US"/>
        </a:p>
      </dgm:t>
    </dgm:pt>
    <dgm:pt modelId="{54906722-9497-486B-A6F4-E5D3A2CCE9C5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6.         Iterate</a:t>
          </a:r>
        </a:p>
      </dgm:t>
    </dgm:pt>
    <dgm:pt modelId="{FA1FAEC5-7075-4D03-8B37-646698884154}" type="parTrans" cxnId="{FEE2246B-2040-4C2E-BA88-D57165C4557B}">
      <dgm:prSet/>
      <dgm:spPr/>
      <dgm:t>
        <a:bodyPr/>
        <a:lstStyle/>
        <a:p>
          <a:endParaRPr lang="en-US"/>
        </a:p>
      </dgm:t>
    </dgm:pt>
    <dgm:pt modelId="{6ADA2171-CD51-464C-A989-DE524CB953E7}" type="sibTrans" cxnId="{FEE2246B-2040-4C2E-BA88-D57165C4557B}">
      <dgm:prSet/>
      <dgm:spPr/>
      <dgm:t>
        <a:bodyPr/>
        <a:lstStyle/>
        <a:p>
          <a:endParaRPr lang="en-US"/>
        </a:p>
      </dgm:t>
    </dgm:pt>
    <dgm:pt modelId="{13391578-EBE3-41D5-A907-A0F42F717939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3. Hypothesis</a:t>
          </a:r>
        </a:p>
      </dgm:t>
    </dgm:pt>
    <dgm:pt modelId="{7641FA0E-5112-4A74-84B2-600BF156DC1D}" type="parTrans" cxnId="{4816CD56-C739-41C4-A7E2-41843060CA5C}">
      <dgm:prSet/>
      <dgm:spPr/>
      <dgm:t>
        <a:bodyPr/>
        <a:lstStyle/>
        <a:p>
          <a:endParaRPr lang="en-US"/>
        </a:p>
      </dgm:t>
    </dgm:pt>
    <dgm:pt modelId="{4DDB7A87-D909-4BDE-9840-FC534C343CB2}" type="sibTrans" cxnId="{4816CD56-C739-41C4-A7E2-41843060CA5C}">
      <dgm:prSet/>
      <dgm:spPr/>
      <dgm:t>
        <a:bodyPr/>
        <a:lstStyle/>
        <a:p>
          <a:endParaRPr lang="en-US"/>
        </a:p>
      </dgm:t>
    </dgm:pt>
    <dgm:pt modelId="{C72A8814-A5D0-40FE-82E4-E51D2F77F084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5.             Test</a:t>
          </a:r>
        </a:p>
      </dgm:t>
    </dgm:pt>
    <dgm:pt modelId="{79634D5C-83E8-41E0-8DE7-749938D9FB22}" type="parTrans" cxnId="{FF04C6BB-B9DD-4DA5-AC1B-7E18D121FE7C}">
      <dgm:prSet/>
      <dgm:spPr/>
      <dgm:t>
        <a:bodyPr/>
        <a:lstStyle/>
        <a:p>
          <a:endParaRPr lang="en-US"/>
        </a:p>
      </dgm:t>
    </dgm:pt>
    <dgm:pt modelId="{B5CD0852-688D-4670-954B-2A79D52201E3}" type="sibTrans" cxnId="{FF04C6BB-B9DD-4DA5-AC1B-7E18D121FE7C}">
      <dgm:prSet/>
      <dgm:spPr/>
      <dgm:t>
        <a:bodyPr/>
        <a:lstStyle/>
        <a:p>
          <a:endParaRPr lang="en-US"/>
        </a:p>
      </dgm:t>
    </dgm:pt>
    <dgm:pt modelId="{B3F19461-D066-4328-90AE-C69A50527382}" type="pres">
      <dgm:prSet presAssocID="{C09CF8CD-F0A8-43FF-8202-04CBFD851145}" presName="cycle" presStyleCnt="0">
        <dgm:presLayoutVars>
          <dgm:dir/>
          <dgm:resizeHandles val="exact"/>
        </dgm:presLayoutVars>
      </dgm:prSet>
      <dgm:spPr/>
    </dgm:pt>
    <dgm:pt modelId="{FD163A3E-A03B-424F-8359-095D916C960B}" type="pres">
      <dgm:prSet presAssocID="{7B94C739-7605-408E-9EB8-8C3284D534E5}" presName="node" presStyleLbl="node1" presStyleIdx="0" presStyleCnt="6">
        <dgm:presLayoutVars>
          <dgm:bulletEnabled val="1"/>
        </dgm:presLayoutVars>
      </dgm:prSet>
      <dgm:spPr/>
    </dgm:pt>
    <dgm:pt modelId="{2234F539-7BDD-4319-AAA6-224DF9B86A00}" type="pres">
      <dgm:prSet presAssocID="{C8D64CA4-0CA7-4848-8101-6D12F2D701EA}" presName="sibTrans" presStyleLbl="sibTrans2D1" presStyleIdx="0" presStyleCnt="6"/>
      <dgm:spPr/>
    </dgm:pt>
    <dgm:pt modelId="{78EE6BF7-7C24-42BC-AC9A-938E6DA55460}" type="pres">
      <dgm:prSet presAssocID="{C8D64CA4-0CA7-4848-8101-6D12F2D701EA}" presName="connectorText" presStyleLbl="sibTrans2D1" presStyleIdx="0" presStyleCnt="6"/>
      <dgm:spPr/>
    </dgm:pt>
    <dgm:pt modelId="{93036358-2986-4443-AB30-52F6CF8A8C5A}" type="pres">
      <dgm:prSet presAssocID="{DA3AC150-DBB7-4F7E-9CD6-16C41F775B91}" presName="node" presStyleLbl="node1" presStyleIdx="1" presStyleCnt="6">
        <dgm:presLayoutVars>
          <dgm:bulletEnabled val="1"/>
        </dgm:presLayoutVars>
      </dgm:prSet>
      <dgm:spPr/>
    </dgm:pt>
    <dgm:pt modelId="{9C1BDDBD-E83F-4A17-B0DC-0381D2140ED3}" type="pres">
      <dgm:prSet presAssocID="{7B35C45B-5E79-41D2-88DF-6AD99739345E}" presName="sibTrans" presStyleLbl="sibTrans2D1" presStyleIdx="1" presStyleCnt="6"/>
      <dgm:spPr/>
    </dgm:pt>
    <dgm:pt modelId="{118D677C-9B14-4C4D-9915-EF3D14A3F8EB}" type="pres">
      <dgm:prSet presAssocID="{7B35C45B-5E79-41D2-88DF-6AD99739345E}" presName="connectorText" presStyleLbl="sibTrans2D1" presStyleIdx="1" presStyleCnt="6"/>
      <dgm:spPr/>
    </dgm:pt>
    <dgm:pt modelId="{DEA09B69-5D46-4F9C-868A-FC551EB15877}" type="pres">
      <dgm:prSet presAssocID="{13391578-EBE3-41D5-A907-A0F42F717939}" presName="node" presStyleLbl="node1" presStyleIdx="2" presStyleCnt="6">
        <dgm:presLayoutVars>
          <dgm:bulletEnabled val="1"/>
        </dgm:presLayoutVars>
      </dgm:prSet>
      <dgm:spPr/>
    </dgm:pt>
    <dgm:pt modelId="{47BC10A6-5959-43CA-8827-58A95022BB3F}" type="pres">
      <dgm:prSet presAssocID="{4DDB7A87-D909-4BDE-9840-FC534C343CB2}" presName="sibTrans" presStyleLbl="sibTrans2D1" presStyleIdx="2" presStyleCnt="6"/>
      <dgm:spPr/>
    </dgm:pt>
    <dgm:pt modelId="{CCB91797-7D26-4724-B681-EE84017623DE}" type="pres">
      <dgm:prSet presAssocID="{4DDB7A87-D909-4BDE-9840-FC534C343CB2}" presName="connectorText" presStyleLbl="sibTrans2D1" presStyleIdx="2" presStyleCnt="6"/>
      <dgm:spPr/>
    </dgm:pt>
    <dgm:pt modelId="{B2E3395E-1D07-4AE7-8821-A21FDD7112AD}" type="pres">
      <dgm:prSet presAssocID="{0AF80047-F981-4AD6-AA99-E087CF4464EF}" presName="node" presStyleLbl="node1" presStyleIdx="3" presStyleCnt="6">
        <dgm:presLayoutVars>
          <dgm:bulletEnabled val="1"/>
        </dgm:presLayoutVars>
      </dgm:prSet>
      <dgm:spPr/>
    </dgm:pt>
    <dgm:pt modelId="{7C23FDCA-5548-4382-A911-415E90C8ABC9}" type="pres">
      <dgm:prSet presAssocID="{B10478F2-6E48-4120-8F0E-CFCE15392F75}" presName="sibTrans" presStyleLbl="sibTrans2D1" presStyleIdx="3" presStyleCnt="6"/>
      <dgm:spPr/>
    </dgm:pt>
    <dgm:pt modelId="{DC6CA5C9-FD01-4A41-9CDA-71F071C42F65}" type="pres">
      <dgm:prSet presAssocID="{B10478F2-6E48-4120-8F0E-CFCE15392F75}" presName="connectorText" presStyleLbl="sibTrans2D1" presStyleIdx="3" presStyleCnt="6"/>
      <dgm:spPr/>
    </dgm:pt>
    <dgm:pt modelId="{A0FA2FE7-A32C-4D9D-8A63-6B4904812A0F}" type="pres">
      <dgm:prSet presAssocID="{C72A8814-A5D0-40FE-82E4-E51D2F77F084}" presName="node" presStyleLbl="node1" presStyleIdx="4" presStyleCnt="6">
        <dgm:presLayoutVars>
          <dgm:bulletEnabled val="1"/>
        </dgm:presLayoutVars>
      </dgm:prSet>
      <dgm:spPr/>
    </dgm:pt>
    <dgm:pt modelId="{60D78A63-C88F-4E24-AD2D-642DDDDB4E59}" type="pres">
      <dgm:prSet presAssocID="{B5CD0852-688D-4670-954B-2A79D52201E3}" presName="sibTrans" presStyleLbl="sibTrans2D1" presStyleIdx="4" presStyleCnt="6"/>
      <dgm:spPr/>
    </dgm:pt>
    <dgm:pt modelId="{89D4D2FF-953B-49D6-9616-E2486B519B50}" type="pres">
      <dgm:prSet presAssocID="{B5CD0852-688D-4670-954B-2A79D52201E3}" presName="connectorText" presStyleLbl="sibTrans2D1" presStyleIdx="4" presStyleCnt="6"/>
      <dgm:spPr/>
    </dgm:pt>
    <dgm:pt modelId="{61A3BE77-E584-4F6E-910E-C6AFB9397732}" type="pres">
      <dgm:prSet presAssocID="{54906722-9497-486B-A6F4-E5D3A2CCE9C5}" presName="node" presStyleLbl="node1" presStyleIdx="5" presStyleCnt="6">
        <dgm:presLayoutVars>
          <dgm:bulletEnabled val="1"/>
        </dgm:presLayoutVars>
      </dgm:prSet>
      <dgm:spPr/>
    </dgm:pt>
    <dgm:pt modelId="{624A521D-2925-4081-A86E-A173BCA6A03F}" type="pres">
      <dgm:prSet presAssocID="{6ADA2171-CD51-464C-A989-DE524CB953E7}" presName="sibTrans" presStyleLbl="sibTrans2D1" presStyleIdx="5" presStyleCnt="6"/>
      <dgm:spPr/>
    </dgm:pt>
    <dgm:pt modelId="{18171C68-5FB2-4A39-AC51-C044469E88AC}" type="pres">
      <dgm:prSet presAssocID="{6ADA2171-CD51-464C-A989-DE524CB953E7}" presName="connectorText" presStyleLbl="sibTrans2D1" presStyleIdx="5" presStyleCnt="6"/>
      <dgm:spPr/>
    </dgm:pt>
  </dgm:ptLst>
  <dgm:cxnLst>
    <dgm:cxn modelId="{41996F1A-B898-44F8-8485-55F74693AEFB}" type="presOf" srcId="{C72A8814-A5D0-40FE-82E4-E51D2F77F084}" destId="{A0FA2FE7-A32C-4D9D-8A63-6B4904812A0F}" srcOrd="0" destOrd="0" presId="urn:microsoft.com/office/officeart/2005/8/layout/cycle2"/>
    <dgm:cxn modelId="{CF4EE720-C596-4642-8275-541DB4D75BA0}" type="presOf" srcId="{0AF80047-F981-4AD6-AA99-E087CF4464EF}" destId="{B2E3395E-1D07-4AE7-8821-A21FDD7112AD}" srcOrd="0" destOrd="0" presId="urn:microsoft.com/office/officeart/2005/8/layout/cycle2"/>
    <dgm:cxn modelId="{42363E22-6B3B-4E79-8F1B-22A2C73EB143}" type="presOf" srcId="{DA3AC150-DBB7-4F7E-9CD6-16C41F775B91}" destId="{93036358-2986-4443-AB30-52F6CF8A8C5A}" srcOrd="0" destOrd="0" presId="urn:microsoft.com/office/officeart/2005/8/layout/cycle2"/>
    <dgm:cxn modelId="{188A8A2A-54A1-4155-9A3E-9BF702AF183E}" type="presOf" srcId="{B10478F2-6E48-4120-8F0E-CFCE15392F75}" destId="{7C23FDCA-5548-4382-A911-415E90C8ABC9}" srcOrd="0" destOrd="0" presId="urn:microsoft.com/office/officeart/2005/8/layout/cycle2"/>
    <dgm:cxn modelId="{75AC0734-B90D-4B5D-8BCD-51C2DD92920F}" type="presOf" srcId="{6ADA2171-CD51-464C-A989-DE524CB953E7}" destId="{624A521D-2925-4081-A86E-A173BCA6A03F}" srcOrd="0" destOrd="0" presId="urn:microsoft.com/office/officeart/2005/8/layout/cycle2"/>
    <dgm:cxn modelId="{0D10BD3A-CA2C-45A3-AAD5-80FE2B68ABDE}" type="presOf" srcId="{7B94C739-7605-408E-9EB8-8C3284D534E5}" destId="{FD163A3E-A03B-424F-8359-095D916C960B}" srcOrd="0" destOrd="0" presId="urn:microsoft.com/office/officeart/2005/8/layout/cycle2"/>
    <dgm:cxn modelId="{806B475B-427D-4046-998C-8FA39BB7B963}" srcId="{C09CF8CD-F0A8-43FF-8202-04CBFD851145}" destId="{7B94C739-7605-408E-9EB8-8C3284D534E5}" srcOrd="0" destOrd="0" parTransId="{29846007-6C9B-49B4-84D0-345D10B50DBD}" sibTransId="{C8D64CA4-0CA7-4848-8101-6D12F2D701EA}"/>
    <dgm:cxn modelId="{18E4D15B-4F7A-4690-885F-6B4F86D2176E}" type="presOf" srcId="{B5CD0852-688D-4670-954B-2A79D52201E3}" destId="{89D4D2FF-953B-49D6-9616-E2486B519B50}" srcOrd="1" destOrd="0" presId="urn:microsoft.com/office/officeart/2005/8/layout/cycle2"/>
    <dgm:cxn modelId="{3B66585F-5AAA-4C5C-A44E-1974A89801BA}" srcId="{C09CF8CD-F0A8-43FF-8202-04CBFD851145}" destId="{0AF80047-F981-4AD6-AA99-E087CF4464EF}" srcOrd="3" destOrd="0" parTransId="{F34B7971-6C8B-42A6-9CF5-FFADDE1DDA04}" sibTransId="{B10478F2-6E48-4120-8F0E-CFCE15392F75}"/>
    <dgm:cxn modelId="{944E1C61-42DD-46C8-BAD2-4BB8140E5B3B}" type="presOf" srcId="{4DDB7A87-D909-4BDE-9840-FC534C343CB2}" destId="{CCB91797-7D26-4724-B681-EE84017623DE}" srcOrd="1" destOrd="0" presId="urn:microsoft.com/office/officeart/2005/8/layout/cycle2"/>
    <dgm:cxn modelId="{E3E63A42-5B51-44B2-A8FF-8AE8475FE79F}" type="presOf" srcId="{B10478F2-6E48-4120-8F0E-CFCE15392F75}" destId="{DC6CA5C9-FD01-4A41-9CDA-71F071C42F65}" srcOrd="1" destOrd="0" presId="urn:microsoft.com/office/officeart/2005/8/layout/cycle2"/>
    <dgm:cxn modelId="{FEE2246B-2040-4C2E-BA88-D57165C4557B}" srcId="{C09CF8CD-F0A8-43FF-8202-04CBFD851145}" destId="{54906722-9497-486B-A6F4-E5D3A2CCE9C5}" srcOrd="5" destOrd="0" parTransId="{FA1FAEC5-7075-4D03-8B37-646698884154}" sibTransId="{6ADA2171-CD51-464C-A989-DE524CB953E7}"/>
    <dgm:cxn modelId="{A1EB8B74-AEB2-4D98-A8D6-B0848AE83466}" type="presOf" srcId="{C09CF8CD-F0A8-43FF-8202-04CBFD851145}" destId="{B3F19461-D066-4328-90AE-C69A50527382}" srcOrd="0" destOrd="0" presId="urn:microsoft.com/office/officeart/2005/8/layout/cycle2"/>
    <dgm:cxn modelId="{4816CD56-C739-41C4-A7E2-41843060CA5C}" srcId="{C09CF8CD-F0A8-43FF-8202-04CBFD851145}" destId="{13391578-EBE3-41D5-A907-A0F42F717939}" srcOrd="2" destOrd="0" parTransId="{7641FA0E-5112-4A74-84B2-600BF156DC1D}" sibTransId="{4DDB7A87-D909-4BDE-9840-FC534C343CB2}"/>
    <dgm:cxn modelId="{FD8B0957-2B71-4B42-A5A0-6B98ACB2A6C8}" type="presOf" srcId="{54906722-9497-486B-A6F4-E5D3A2CCE9C5}" destId="{61A3BE77-E584-4F6E-910E-C6AFB9397732}" srcOrd="0" destOrd="0" presId="urn:microsoft.com/office/officeart/2005/8/layout/cycle2"/>
    <dgm:cxn modelId="{5452CC78-9038-40BA-B1BD-E8210070769A}" type="presOf" srcId="{C8D64CA4-0CA7-4848-8101-6D12F2D701EA}" destId="{2234F539-7BDD-4319-AAA6-224DF9B86A00}" srcOrd="0" destOrd="0" presId="urn:microsoft.com/office/officeart/2005/8/layout/cycle2"/>
    <dgm:cxn modelId="{6994F958-464B-4544-8AAF-F77A36C06BD1}" type="presOf" srcId="{13391578-EBE3-41D5-A907-A0F42F717939}" destId="{DEA09B69-5D46-4F9C-868A-FC551EB15877}" srcOrd="0" destOrd="0" presId="urn:microsoft.com/office/officeart/2005/8/layout/cycle2"/>
    <dgm:cxn modelId="{0D334F94-23B7-4C42-9BBA-85D95A4EA886}" type="presOf" srcId="{7B35C45B-5E79-41D2-88DF-6AD99739345E}" destId="{118D677C-9B14-4C4D-9915-EF3D14A3F8EB}" srcOrd="1" destOrd="0" presId="urn:microsoft.com/office/officeart/2005/8/layout/cycle2"/>
    <dgm:cxn modelId="{C5495397-F5E9-48DF-98C5-82FDDD174F2A}" type="presOf" srcId="{6ADA2171-CD51-464C-A989-DE524CB953E7}" destId="{18171C68-5FB2-4A39-AC51-C044469E88AC}" srcOrd="1" destOrd="0" presId="urn:microsoft.com/office/officeart/2005/8/layout/cycle2"/>
    <dgm:cxn modelId="{3106BE9D-93F9-41D2-B415-AD1BDF2F7604}" type="presOf" srcId="{4DDB7A87-D909-4BDE-9840-FC534C343CB2}" destId="{47BC10A6-5959-43CA-8827-58A95022BB3F}" srcOrd="0" destOrd="0" presId="urn:microsoft.com/office/officeart/2005/8/layout/cycle2"/>
    <dgm:cxn modelId="{AC21A5B0-F600-4366-AB04-1158934A2E5B}" type="presOf" srcId="{7B35C45B-5E79-41D2-88DF-6AD99739345E}" destId="{9C1BDDBD-E83F-4A17-B0DC-0381D2140ED3}" srcOrd="0" destOrd="0" presId="urn:microsoft.com/office/officeart/2005/8/layout/cycle2"/>
    <dgm:cxn modelId="{FF04C6BB-B9DD-4DA5-AC1B-7E18D121FE7C}" srcId="{C09CF8CD-F0A8-43FF-8202-04CBFD851145}" destId="{C72A8814-A5D0-40FE-82E4-E51D2F77F084}" srcOrd="4" destOrd="0" parTransId="{79634D5C-83E8-41E0-8DE7-749938D9FB22}" sibTransId="{B5CD0852-688D-4670-954B-2A79D52201E3}"/>
    <dgm:cxn modelId="{D42E5CD8-77C5-468C-9808-A6EA2A1AE841}" type="presOf" srcId="{C8D64CA4-0CA7-4848-8101-6D12F2D701EA}" destId="{78EE6BF7-7C24-42BC-AC9A-938E6DA55460}" srcOrd="1" destOrd="0" presId="urn:microsoft.com/office/officeart/2005/8/layout/cycle2"/>
    <dgm:cxn modelId="{60FE2BDA-0E45-422B-9F50-3B9BD7BE280F}" srcId="{C09CF8CD-F0A8-43FF-8202-04CBFD851145}" destId="{DA3AC150-DBB7-4F7E-9CD6-16C41F775B91}" srcOrd="1" destOrd="0" parTransId="{DC302A38-FC4D-463C-A654-4EA1A703A413}" sibTransId="{7B35C45B-5E79-41D2-88DF-6AD99739345E}"/>
    <dgm:cxn modelId="{B22BEAF3-F12E-4D43-80FE-F3E11A3D8562}" type="presOf" srcId="{B5CD0852-688D-4670-954B-2A79D52201E3}" destId="{60D78A63-C88F-4E24-AD2D-642DDDDB4E59}" srcOrd="0" destOrd="0" presId="urn:microsoft.com/office/officeart/2005/8/layout/cycle2"/>
    <dgm:cxn modelId="{8685E7C2-BFF3-4251-AB6E-6F3CC1768BE6}" type="presParOf" srcId="{B3F19461-D066-4328-90AE-C69A50527382}" destId="{FD163A3E-A03B-424F-8359-095D916C960B}" srcOrd="0" destOrd="0" presId="urn:microsoft.com/office/officeart/2005/8/layout/cycle2"/>
    <dgm:cxn modelId="{F258855F-ABA5-4704-ACF6-ECB9C4461B7E}" type="presParOf" srcId="{B3F19461-D066-4328-90AE-C69A50527382}" destId="{2234F539-7BDD-4319-AAA6-224DF9B86A00}" srcOrd="1" destOrd="0" presId="urn:microsoft.com/office/officeart/2005/8/layout/cycle2"/>
    <dgm:cxn modelId="{E9E7A249-4C41-47E5-9681-D175AEC56A0C}" type="presParOf" srcId="{2234F539-7BDD-4319-AAA6-224DF9B86A00}" destId="{78EE6BF7-7C24-42BC-AC9A-938E6DA55460}" srcOrd="0" destOrd="0" presId="urn:microsoft.com/office/officeart/2005/8/layout/cycle2"/>
    <dgm:cxn modelId="{437972E2-93D8-4622-9E12-11079997F2CE}" type="presParOf" srcId="{B3F19461-D066-4328-90AE-C69A50527382}" destId="{93036358-2986-4443-AB30-52F6CF8A8C5A}" srcOrd="2" destOrd="0" presId="urn:microsoft.com/office/officeart/2005/8/layout/cycle2"/>
    <dgm:cxn modelId="{621AB327-C9AF-427C-910C-60C6F9F2C8CA}" type="presParOf" srcId="{B3F19461-D066-4328-90AE-C69A50527382}" destId="{9C1BDDBD-E83F-4A17-B0DC-0381D2140ED3}" srcOrd="3" destOrd="0" presId="urn:microsoft.com/office/officeart/2005/8/layout/cycle2"/>
    <dgm:cxn modelId="{202373B9-5CEC-4B08-A50F-49933DC12F02}" type="presParOf" srcId="{9C1BDDBD-E83F-4A17-B0DC-0381D2140ED3}" destId="{118D677C-9B14-4C4D-9915-EF3D14A3F8EB}" srcOrd="0" destOrd="0" presId="urn:microsoft.com/office/officeart/2005/8/layout/cycle2"/>
    <dgm:cxn modelId="{64E50963-E6B2-4570-A106-0B6DF681FA50}" type="presParOf" srcId="{B3F19461-D066-4328-90AE-C69A50527382}" destId="{DEA09B69-5D46-4F9C-868A-FC551EB15877}" srcOrd="4" destOrd="0" presId="urn:microsoft.com/office/officeart/2005/8/layout/cycle2"/>
    <dgm:cxn modelId="{D19ED9BD-39CB-4D3A-ACE3-A95683433AAD}" type="presParOf" srcId="{B3F19461-D066-4328-90AE-C69A50527382}" destId="{47BC10A6-5959-43CA-8827-58A95022BB3F}" srcOrd="5" destOrd="0" presId="urn:microsoft.com/office/officeart/2005/8/layout/cycle2"/>
    <dgm:cxn modelId="{8381DEFF-0C39-4107-AA15-4ECBF3FEAB05}" type="presParOf" srcId="{47BC10A6-5959-43CA-8827-58A95022BB3F}" destId="{CCB91797-7D26-4724-B681-EE84017623DE}" srcOrd="0" destOrd="0" presId="urn:microsoft.com/office/officeart/2005/8/layout/cycle2"/>
    <dgm:cxn modelId="{382FD9BA-9886-4865-8DD6-F95111FFA4BB}" type="presParOf" srcId="{B3F19461-D066-4328-90AE-C69A50527382}" destId="{B2E3395E-1D07-4AE7-8821-A21FDD7112AD}" srcOrd="6" destOrd="0" presId="urn:microsoft.com/office/officeart/2005/8/layout/cycle2"/>
    <dgm:cxn modelId="{67427F59-D89D-476A-8021-00A1A5C63CAA}" type="presParOf" srcId="{B3F19461-D066-4328-90AE-C69A50527382}" destId="{7C23FDCA-5548-4382-A911-415E90C8ABC9}" srcOrd="7" destOrd="0" presId="urn:microsoft.com/office/officeart/2005/8/layout/cycle2"/>
    <dgm:cxn modelId="{C4DEEF89-5F52-4454-865D-E7A33E8AB6DC}" type="presParOf" srcId="{7C23FDCA-5548-4382-A911-415E90C8ABC9}" destId="{DC6CA5C9-FD01-4A41-9CDA-71F071C42F65}" srcOrd="0" destOrd="0" presId="urn:microsoft.com/office/officeart/2005/8/layout/cycle2"/>
    <dgm:cxn modelId="{0A149E7B-F7E7-45ED-A435-7486D1B05416}" type="presParOf" srcId="{B3F19461-D066-4328-90AE-C69A50527382}" destId="{A0FA2FE7-A32C-4D9D-8A63-6B4904812A0F}" srcOrd="8" destOrd="0" presId="urn:microsoft.com/office/officeart/2005/8/layout/cycle2"/>
    <dgm:cxn modelId="{EF84A8E5-158B-4A24-917C-7006E74D6507}" type="presParOf" srcId="{B3F19461-D066-4328-90AE-C69A50527382}" destId="{60D78A63-C88F-4E24-AD2D-642DDDDB4E59}" srcOrd="9" destOrd="0" presId="urn:microsoft.com/office/officeart/2005/8/layout/cycle2"/>
    <dgm:cxn modelId="{15A247DB-4E21-43B8-A8BF-F336840EE584}" type="presParOf" srcId="{60D78A63-C88F-4E24-AD2D-642DDDDB4E59}" destId="{89D4D2FF-953B-49D6-9616-E2486B519B50}" srcOrd="0" destOrd="0" presId="urn:microsoft.com/office/officeart/2005/8/layout/cycle2"/>
    <dgm:cxn modelId="{746138F6-C478-49E1-A252-D31FE499D0FF}" type="presParOf" srcId="{B3F19461-D066-4328-90AE-C69A50527382}" destId="{61A3BE77-E584-4F6E-910E-C6AFB9397732}" srcOrd="10" destOrd="0" presId="urn:microsoft.com/office/officeart/2005/8/layout/cycle2"/>
    <dgm:cxn modelId="{F8FAC579-ABB0-465E-98C5-515FD5E008AF}" type="presParOf" srcId="{B3F19461-D066-4328-90AE-C69A50527382}" destId="{624A521D-2925-4081-A86E-A173BCA6A03F}" srcOrd="11" destOrd="0" presId="urn:microsoft.com/office/officeart/2005/8/layout/cycle2"/>
    <dgm:cxn modelId="{E96D2BA5-DB00-4F68-A421-B319D9B8DB06}" type="presParOf" srcId="{624A521D-2925-4081-A86E-A173BCA6A03F}" destId="{18171C68-5FB2-4A39-AC51-C044469E88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0D70C8-293E-4A8C-BAA9-297FD78E7136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F6940431-A6C2-48D4-9A02-6457BA51BF7E}">
      <dgm:prSet phldrT="[Text]" custT="1"/>
      <dgm:spPr/>
      <dgm:t>
        <a:bodyPr/>
        <a:lstStyle/>
        <a:p>
          <a:r>
            <a:rPr lang="en-US" sz="1400" b="1" dirty="0"/>
            <a:t>Problem Formulation</a:t>
          </a:r>
        </a:p>
      </dgm:t>
    </dgm:pt>
    <dgm:pt modelId="{0A1803CF-F5D8-4E58-A0A8-946FFA7B398E}" type="parTrans" cxnId="{250606EF-3C14-4E5F-AB8A-BE8BDF623DE5}">
      <dgm:prSet/>
      <dgm:spPr/>
      <dgm:t>
        <a:bodyPr/>
        <a:lstStyle/>
        <a:p>
          <a:endParaRPr lang="en-US" sz="1400" b="1"/>
        </a:p>
      </dgm:t>
    </dgm:pt>
    <dgm:pt modelId="{1CDFD742-6FB6-4A50-9C9E-2777A2723CF7}" type="sibTrans" cxnId="{250606EF-3C14-4E5F-AB8A-BE8BDF623DE5}">
      <dgm:prSet/>
      <dgm:spPr/>
      <dgm:t>
        <a:bodyPr/>
        <a:lstStyle/>
        <a:p>
          <a:endParaRPr lang="en-US" sz="1400" b="1"/>
        </a:p>
      </dgm:t>
    </dgm:pt>
    <dgm:pt modelId="{1D2CF34D-B623-4C4A-B4B6-32B85C90B8C0}">
      <dgm:prSet phldrT="[Text]" custT="1"/>
      <dgm:spPr/>
      <dgm:t>
        <a:bodyPr/>
        <a:lstStyle/>
        <a:p>
          <a:r>
            <a:rPr lang="en-US" sz="1400" b="1" dirty="0"/>
            <a:t>Data Management</a:t>
          </a:r>
        </a:p>
      </dgm:t>
    </dgm:pt>
    <dgm:pt modelId="{397AC4DD-B179-40B4-BEF5-AC31E824292D}" type="parTrans" cxnId="{8076A6B9-4D75-4FB8-B67D-93BF451F4B99}">
      <dgm:prSet/>
      <dgm:spPr/>
      <dgm:t>
        <a:bodyPr/>
        <a:lstStyle/>
        <a:p>
          <a:endParaRPr lang="en-US" sz="1400" b="1"/>
        </a:p>
      </dgm:t>
    </dgm:pt>
    <dgm:pt modelId="{5A490D13-80EF-49FF-A830-BAF7F967AC7B}" type="sibTrans" cxnId="{8076A6B9-4D75-4FB8-B67D-93BF451F4B99}">
      <dgm:prSet/>
      <dgm:spPr/>
      <dgm:t>
        <a:bodyPr/>
        <a:lstStyle/>
        <a:p>
          <a:endParaRPr lang="en-US" sz="1400" b="1"/>
        </a:p>
      </dgm:t>
    </dgm:pt>
    <dgm:pt modelId="{9EC340F3-53AA-4EA9-BDD0-9020CD0A30A5}">
      <dgm:prSet phldrT="[Text]" custT="1"/>
      <dgm:spPr/>
      <dgm:t>
        <a:bodyPr/>
        <a:lstStyle/>
        <a:p>
          <a:r>
            <a:rPr lang="en-US" sz="1400" b="1" dirty="0"/>
            <a:t>Development</a:t>
          </a:r>
        </a:p>
      </dgm:t>
    </dgm:pt>
    <dgm:pt modelId="{7CBCA5C6-E8DE-42CA-BABC-CDD7027BEE5C}" type="parTrans" cxnId="{69866F33-FD96-4B21-BA68-B28773058495}">
      <dgm:prSet/>
      <dgm:spPr/>
      <dgm:t>
        <a:bodyPr/>
        <a:lstStyle/>
        <a:p>
          <a:endParaRPr lang="en-US" sz="1400" b="1"/>
        </a:p>
      </dgm:t>
    </dgm:pt>
    <dgm:pt modelId="{413DC522-DA6E-4A4A-82DB-EC72BDC6AECB}" type="sibTrans" cxnId="{69866F33-FD96-4B21-BA68-B28773058495}">
      <dgm:prSet/>
      <dgm:spPr/>
      <dgm:t>
        <a:bodyPr/>
        <a:lstStyle/>
        <a:p>
          <a:endParaRPr lang="en-US" sz="1400" b="1"/>
        </a:p>
      </dgm:t>
    </dgm:pt>
    <dgm:pt modelId="{66239002-33E4-4E9C-8D81-A29B9E5E5E78}">
      <dgm:prSet phldrT="[Text]" custT="1"/>
      <dgm:spPr/>
      <dgm:t>
        <a:bodyPr/>
        <a:lstStyle/>
        <a:p>
          <a:r>
            <a:rPr lang="en-US" sz="1400" b="1" dirty="0"/>
            <a:t>Deployment</a:t>
          </a:r>
        </a:p>
      </dgm:t>
    </dgm:pt>
    <dgm:pt modelId="{FDE1459A-5E90-4F46-8F67-0EF61D8CDDC9}" type="parTrans" cxnId="{90ECB862-5F0C-4988-8C84-61A135F02E0F}">
      <dgm:prSet/>
      <dgm:spPr/>
      <dgm:t>
        <a:bodyPr/>
        <a:lstStyle/>
        <a:p>
          <a:endParaRPr lang="en-US" sz="1400" b="1"/>
        </a:p>
      </dgm:t>
    </dgm:pt>
    <dgm:pt modelId="{8EAE02E6-52BC-4072-8D90-77C534EE8953}" type="sibTrans" cxnId="{90ECB862-5F0C-4988-8C84-61A135F02E0F}">
      <dgm:prSet/>
      <dgm:spPr/>
      <dgm:t>
        <a:bodyPr/>
        <a:lstStyle/>
        <a:p>
          <a:endParaRPr lang="en-US" sz="1400" b="1"/>
        </a:p>
      </dgm:t>
    </dgm:pt>
    <dgm:pt modelId="{7C21C18D-73C6-4AA7-9FEF-03DDBC37DA42}">
      <dgm:prSet phldrT="[Text]" custT="1"/>
      <dgm:spPr/>
      <dgm:t>
        <a:bodyPr/>
        <a:lstStyle/>
        <a:p>
          <a:r>
            <a:rPr lang="en-US" sz="1400" b="1" dirty="0"/>
            <a:t>Management</a:t>
          </a:r>
        </a:p>
      </dgm:t>
    </dgm:pt>
    <dgm:pt modelId="{87C2CD6F-238C-41A8-95ED-17133C89D2E4}" type="parTrans" cxnId="{4A15BBFA-464F-4734-81F1-46B4597AB8E7}">
      <dgm:prSet/>
      <dgm:spPr/>
      <dgm:t>
        <a:bodyPr/>
        <a:lstStyle/>
        <a:p>
          <a:endParaRPr lang="en-US" sz="1400" b="1"/>
        </a:p>
      </dgm:t>
    </dgm:pt>
    <dgm:pt modelId="{A6AC9586-5270-4A02-8EE3-97FB768F8AAF}" type="sibTrans" cxnId="{4A15BBFA-464F-4734-81F1-46B4597AB8E7}">
      <dgm:prSet/>
      <dgm:spPr/>
      <dgm:t>
        <a:bodyPr/>
        <a:lstStyle/>
        <a:p>
          <a:endParaRPr lang="en-US" sz="1400" b="1"/>
        </a:p>
      </dgm:t>
    </dgm:pt>
    <dgm:pt modelId="{F9BAA1E6-8902-4262-9310-4031F70F7171}" type="pres">
      <dgm:prSet presAssocID="{430D70C8-293E-4A8C-BAA9-297FD78E7136}" presName="Name0" presStyleCnt="0">
        <dgm:presLayoutVars>
          <dgm:dir/>
          <dgm:animLvl val="lvl"/>
          <dgm:resizeHandles val="exact"/>
        </dgm:presLayoutVars>
      </dgm:prSet>
      <dgm:spPr/>
    </dgm:pt>
    <dgm:pt modelId="{A7FD1760-8EAD-4AEB-93CA-34243D7E0520}" type="pres">
      <dgm:prSet presAssocID="{F6940431-A6C2-48D4-9A02-6457BA51BF7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6114ECD-4A5C-47FF-9494-082B73E9B958}" type="pres">
      <dgm:prSet presAssocID="{1CDFD742-6FB6-4A50-9C9E-2777A2723CF7}" presName="parTxOnlySpace" presStyleCnt="0"/>
      <dgm:spPr/>
    </dgm:pt>
    <dgm:pt modelId="{CF0C6829-E787-4DF3-8A34-FE9B2CDA960D}" type="pres">
      <dgm:prSet presAssocID="{1D2CF34D-B623-4C4A-B4B6-32B85C90B8C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3BCD115-9E99-4E7E-B279-42D28ED919CD}" type="pres">
      <dgm:prSet presAssocID="{5A490D13-80EF-49FF-A830-BAF7F967AC7B}" presName="parTxOnlySpace" presStyleCnt="0"/>
      <dgm:spPr/>
    </dgm:pt>
    <dgm:pt modelId="{587BA4DE-F7BD-4BAC-9217-4C22860DC1F9}" type="pres">
      <dgm:prSet presAssocID="{9EC340F3-53AA-4EA9-BDD0-9020CD0A30A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60A6C2B-5BE4-40F3-A7EF-6EF899C7CCC9}" type="pres">
      <dgm:prSet presAssocID="{413DC522-DA6E-4A4A-82DB-EC72BDC6AECB}" presName="parTxOnlySpace" presStyleCnt="0"/>
      <dgm:spPr/>
    </dgm:pt>
    <dgm:pt modelId="{3D462470-BBAD-4420-9B67-E27E1B7CD456}" type="pres">
      <dgm:prSet presAssocID="{66239002-33E4-4E9C-8D81-A29B9E5E5E7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FB3D2A5-93B8-4077-A496-B67A39FBE45E}" type="pres">
      <dgm:prSet presAssocID="{8EAE02E6-52BC-4072-8D90-77C534EE8953}" presName="parTxOnlySpace" presStyleCnt="0"/>
      <dgm:spPr/>
    </dgm:pt>
    <dgm:pt modelId="{0617873F-E74A-4A29-9A2D-7C8C31E57A12}" type="pres">
      <dgm:prSet presAssocID="{7C21C18D-73C6-4AA7-9FEF-03DDBC37DA4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9866F33-FD96-4B21-BA68-B28773058495}" srcId="{430D70C8-293E-4A8C-BAA9-297FD78E7136}" destId="{9EC340F3-53AA-4EA9-BDD0-9020CD0A30A5}" srcOrd="2" destOrd="0" parTransId="{7CBCA5C6-E8DE-42CA-BABC-CDD7027BEE5C}" sibTransId="{413DC522-DA6E-4A4A-82DB-EC72BDC6AECB}"/>
    <dgm:cxn modelId="{90ECB862-5F0C-4988-8C84-61A135F02E0F}" srcId="{430D70C8-293E-4A8C-BAA9-297FD78E7136}" destId="{66239002-33E4-4E9C-8D81-A29B9E5E5E78}" srcOrd="3" destOrd="0" parTransId="{FDE1459A-5E90-4F46-8F67-0EF61D8CDDC9}" sibTransId="{8EAE02E6-52BC-4072-8D90-77C534EE8953}"/>
    <dgm:cxn modelId="{24AB0243-8D24-44E6-9CA8-205741E454BD}" type="presOf" srcId="{7C21C18D-73C6-4AA7-9FEF-03DDBC37DA42}" destId="{0617873F-E74A-4A29-9A2D-7C8C31E57A12}" srcOrd="0" destOrd="0" presId="urn:microsoft.com/office/officeart/2005/8/layout/chevron1"/>
    <dgm:cxn modelId="{A5B87675-BA81-4067-8CDB-524451EF3BC2}" type="presOf" srcId="{F6940431-A6C2-48D4-9A02-6457BA51BF7E}" destId="{A7FD1760-8EAD-4AEB-93CA-34243D7E0520}" srcOrd="0" destOrd="0" presId="urn:microsoft.com/office/officeart/2005/8/layout/chevron1"/>
    <dgm:cxn modelId="{50C74998-47C0-46FF-AA61-9C772AE18A5D}" type="presOf" srcId="{9EC340F3-53AA-4EA9-BDD0-9020CD0A30A5}" destId="{587BA4DE-F7BD-4BAC-9217-4C22860DC1F9}" srcOrd="0" destOrd="0" presId="urn:microsoft.com/office/officeart/2005/8/layout/chevron1"/>
    <dgm:cxn modelId="{8076A6B9-4D75-4FB8-B67D-93BF451F4B99}" srcId="{430D70C8-293E-4A8C-BAA9-297FD78E7136}" destId="{1D2CF34D-B623-4C4A-B4B6-32B85C90B8C0}" srcOrd="1" destOrd="0" parTransId="{397AC4DD-B179-40B4-BEF5-AC31E824292D}" sibTransId="{5A490D13-80EF-49FF-A830-BAF7F967AC7B}"/>
    <dgm:cxn modelId="{1B575CCE-1E3A-4C1A-8D3C-B6FBCF00AD66}" type="presOf" srcId="{1D2CF34D-B623-4C4A-B4B6-32B85C90B8C0}" destId="{CF0C6829-E787-4DF3-8A34-FE9B2CDA960D}" srcOrd="0" destOrd="0" presId="urn:microsoft.com/office/officeart/2005/8/layout/chevron1"/>
    <dgm:cxn modelId="{C4DE1BD9-57DC-48FB-9979-CA2B0C849F8E}" type="presOf" srcId="{430D70C8-293E-4A8C-BAA9-297FD78E7136}" destId="{F9BAA1E6-8902-4262-9310-4031F70F7171}" srcOrd="0" destOrd="0" presId="urn:microsoft.com/office/officeart/2005/8/layout/chevron1"/>
    <dgm:cxn modelId="{250606EF-3C14-4E5F-AB8A-BE8BDF623DE5}" srcId="{430D70C8-293E-4A8C-BAA9-297FD78E7136}" destId="{F6940431-A6C2-48D4-9A02-6457BA51BF7E}" srcOrd="0" destOrd="0" parTransId="{0A1803CF-F5D8-4E58-A0A8-946FFA7B398E}" sibTransId="{1CDFD742-6FB6-4A50-9C9E-2777A2723CF7}"/>
    <dgm:cxn modelId="{4A15BBFA-464F-4734-81F1-46B4597AB8E7}" srcId="{430D70C8-293E-4A8C-BAA9-297FD78E7136}" destId="{7C21C18D-73C6-4AA7-9FEF-03DDBC37DA42}" srcOrd="4" destOrd="0" parTransId="{87C2CD6F-238C-41A8-95ED-17133C89D2E4}" sibTransId="{A6AC9586-5270-4A02-8EE3-97FB768F8AAF}"/>
    <dgm:cxn modelId="{037A0BFB-675C-4426-ADD1-5FE47225FAFD}" type="presOf" srcId="{66239002-33E4-4E9C-8D81-A29B9E5E5E78}" destId="{3D462470-BBAD-4420-9B67-E27E1B7CD456}" srcOrd="0" destOrd="0" presId="urn:microsoft.com/office/officeart/2005/8/layout/chevron1"/>
    <dgm:cxn modelId="{33202DF1-95A5-4F3F-8FBB-80E1E780A0A4}" type="presParOf" srcId="{F9BAA1E6-8902-4262-9310-4031F70F7171}" destId="{A7FD1760-8EAD-4AEB-93CA-34243D7E0520}" srcOrd="0" destOrd="0" presId="urn:microsoft.com/office/officeart/2005/8/layout/chevron1"/>
    <dgm:cxn modelId="{B1234882-FC2C-493E-9177-04FF1658EB90}" type="presParOf" srcId="{F9BAA1E6-8902-4262-9310-4031F70F7171}" destId="{26114ECD-4A5C-47FF-9494-082B73E9B958}" srcOrd="1" destOrd="0" presId="urn:microsoft.com/office/officeart/2005/8/layout/chevron1"/>
    <dgm:cxn modelId="{264118D5-479E-429B-B43A-F618387D2983}" type="presParOf" srcId="{F9BAA1E6-8902-4262-9310-4031F70F7171}" destId="{CF0C6829-E787-4DF3-8A34-FE9B2CDA960D}" srcOrd="2" destOrd="0" presId="urn:microsoft.com/office/officeart/2005/8/layout/chevron1"/>
    <dgm:cxn modelId="{2B2A4382-DB29-4AFA-951B-C4946D52EABA}" type="presParOf" srcId="{F9BAA1E6-8902-4262-9310-4031F70F7171}" destId="{63BCD115-9E99-4E7E-B279-42D28ED919CD}" srcOrd="3" destOrd="0" presId="urn:microsoft.com/office/officeart/2005/8/layout/chevron1"/>
    <dgm:cxn modelId="{A6B469B5-64C6-4202-8997-484E6E5C41CB}" type="presParOf" srcId="{F9BAA1E6-8902-4262-9310-4031F70F7171}" destId="{587BA4DE-F7BD-4BAC-9217-4C22860DC1F9}" srcOrd="4" destOrd="0" presId="urn:microsoft.com/office/officeart/2005/8/layout/chevron1"/>
    <dgm:cxn modelId="{D88555AB-D524-4654-83C7-6526F12BC8A3}" type="presParOf" srcId="{F9BAA1E6-8902-4262-9310-4031F70F7171}" destId="{360A6C2B-5BE4-40F3-A7EF-6EF899C7CCC9}" srcOrd="5" destOrd="0" presId="urn:microsoft.com/office/officeart/2005/8/layout/chevron1"/>
    <dgm:cxn modelId="{7813CA9A-FC36-4822-84E6-85F0FE67B1A4}" type="presParOf" srcId="{F9BAA1E6-8902-4262-9310-4031F70F7171}" destId="{3D462470-BBAD-4420-9B67-E27E1B7CD456}" srcOrd="6" destOrd="0" presId="urn:microsoft.com/office/officeart/2005/8/layout/chevron1"/>
    <dgm:cxn modelId="{7A92BF08-7363-42D7-AD44-3BBA9180F867}" type="presParOf" srcId="{F9BAA1E6-8902-4262-9310-4031F70F7171}" destId="{9FB3D2A5-93B8-4077-A496-B67A39FBE45E}" srcOrd="7" destOrd="0" presId="urn:microsoft.com/office/officeart/2005/8/layout/chevron1"/>
    <dgm:cxn modelId="{D1A567F9-36C9-46AC-AD41-3D656339475E}" type="presParOf" srcId="{F9BAA1E6-8902-4262-9310-4031F70F7171}" destId="{0617873F-E74A-4A29-9A2D-7C8C31E57A1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9CF8CD-F0A8-43FF-8202-04CBFD85114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C739-7605-408E-9EB8-8C3284D534E5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1.  Problem Formulation</a:t>
          </a:r>
        </a:p>
      </dgm:t>
    </dgm:pt>
    <dgm:pt modelId="{29846007-6C9B-49B4-84D0-345D10B50DBD}" type="parTrans" cxnId="{806B475B-427D-4046-998C-8FA39BB7B963}">
      <dgm:prSet/>
      <dgm:spPr/>
      <dgm:t>
        <a:bodyPr/>
        <a:lstStyle/>
        <a:p>
          <a:endParaRPr lang="en-US"/>
        </a:p>
      </dgm:t>
    </dgm:pt>
    <dgm:pt modelId="{C8D64CA4-0CA7-4848-8101-6D12F2D701EA}" type="sibTrans" cxnId="{806B475B-427D-4046-998C-8FA39BB7B963}">
      <dgm:prSet/>
      <dgm:spPr/>
      <dgm:t>
        <a:bodyPr/>
        <a:lstStyle/>
        <a:p>
          <a:endParaRPr lang="en-US"/>
        </a:p>
      </dgm:t>
    </dgm:pt>
    <dgm:pt modelId="{0AF80047-F981-4AD6-AA99-E087CF4464E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3.  Development</a:t>
          </a:r>
        </a:p>
      </dgm:t>
    </dgm:pt>
    <dgm:pt modelId="{F34B7971-6C8B-42A6-9CF5-FFADDE1DDA04}" type="parTrans" cxnId="{3B66585F-5AAA-4C5C-A44E-1974A89801BA}">
      <dgm:prSet/>
      <dgm:spPr/>
      <dgm:t>
        <a:bodyPr/>
        <a:lstStyle/>
        <a:p>
          <a:endParaRPr lang="en-US"/>
        </a:p>
      </dgm:t>
    </dgm:pt>
    <dgm:pt modelId="{B10478F2-6E48-4120-8F0E-CFCE15392F75}" type="sibTrans" cxnId="{3B66585F-5AAA-4C5C-A44E-1974A89801BA}">
      <dgm:prSet/>
      <dgm:spPr/>
      <dgm:t>
        <a:bodyPr/>
        <a:lstStyle/>
        <a:p>
          <a:endParaRPr lang="en-US"/>
        </a:p>
      </dgm:t>
    </dgm:pt>
    <dgm:pt modelId="{54906722-9497-486B-A6F4-E5D3A2CCE9C5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5.  Management</a:t>
          </a:r>
        </a:p>
      </dgm:t>
    </dgm:pt>
    <dgm:pt modelId="{FA1FAEC5-7075-4D03-8B37-646698884154}" type="parTrans" cxnId="{FEE2246B-2040-4C2E-BA88-D57165C4557B}">
      <dgm:prSet/>
      <dgm:spPr/>
      <dgm:t>
        <a:bodyPr/>
        <a:lstStyle/>
        <a:p>
          <a:endParaRPr lang="en-US"/>
        </a:p>
      </dgm:t>
    </dgm:pt>
    <dgm:pt modelId="{6ADA2171-CD51-464C-A989-DE524CB953E7}" type="sibTrans" cxnId="{FEE2246B-2040-4C2E-BA88-D57165C4557B}">
      <dgm:prSet/>
      <dgm:spPr/>
      <dgm:t>
        <a:bodyPr/>
        <a:lstStyle/>
        <a:p>
          <a:endParaRPr lang="en-US"/>
        </a:p>
      </dgm:t>
    </dgm:pt>
    <dgm:pt modelId="{13391578-EBE3-41D5-A907-A0F42F717939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2.  Data Management</a:t>
          </a:r>
        </a:p>
      </dgm:t>
    </dgm:pt>
    <dgm:pt modelId="{7641FA0E-5112-4A74-84B2-600BF156DC1D}" type="parTrans" cxnId="{4816CD56-C739-41C4-A7E2-41843060CA5C}">
      <dgm:prSet/>
      <dgm:spPr/>
      <dgm:t>
        <a:bodyPr/>
        <a:lstStyle/>
        <a:p>
          <a:endParaRPr lang="en-US"/>
        </a:p>
      </dgm:t>
    </dgm:pt>
    <dgm:pt modelId="{4DDB7A87-D909-4BDE-9840-FC534C343CB2}" type="sibTrans" cxnId="{4816CD56-C739-41C4-A7E2-41843060CA5C}">
      <dgm:prSet/>
      <dgm:spPr/>
      <dgm:t>
        <a:bodyPr/>
        <a:lstStyle/>
        <a:p>
          <a:endParaRPr lang="en-US"/>
        </a:p>
      </dgm:t>
    </dgm:pt>
    <dgm:pt modelId="{C72A8814-A5D0-40FE-82E4-E51D2F77F084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4.  Deployment</a:t>
          </a:r>
        </a:p>
      </dgm:t>
    </dgm:pt>
    <dgm:pt modelId="{79634D5C-83E8-41E0-8DE7-749938D9FB22}" type="parTrans" cxnId="{FF04C6BB-B9DD-4DA5-AC1B-7E18D121FE7C}">
      <dgm:prSet/>
      <dgm:spPr/>
      <dgm:t>
        <a:bodyPr/>
        <a:lstStyle/>
        <a:p>
          <a:endParaRPr lang="en-US"/>
        </a:p>
      </dgm:t>
    </dgm:pt>
    <dgm:pt modelId="{B5CD0852-688D-4670-954B-2A79D52201E3}" type="sibTrans" cxnId="{FF04C6BB-B9DD-4DA5-AC1B-7E18D121FE7C}">
      <dgm:prSet/>
      <dgm:spPr/>
      <dgm:t>
        <a:bodyPr/>
        <a:lstStyle/>
        <a:p>
          <a:endParaRPr lang="en-US"/>
        </a:p>
      </dgm:t>
    </dgm:pt>
    <dgm:pt modelId="{B3F19461-D066-4328-90AE-C69A50527382}" type="pres">
      <dgm:prSet presAssocID="{C09CF8CD-F0A8-43FF-8202-04CBFD851145}" presName="cycle" presStyleCnt="0">
        <dgm:presLayoutVars>
          <dgm:dir/>
          <dgm:resizeHandles val="exact"/>
        </dgm:presLayoutVars>
      </dgm:prSet>
      <dgm:spPr/>
    </dgm:pt>
    <dgm:pt modelId="{FD163A3E-A03B-424F-8359-095D916C960B}" type="pres">
      <dgm:prSet presAssocID="{7B94C739-7605-408E-9EB8-8C3284D534E5}" presName="node" presStyleLbl="node1" presStyleIdx="0" presStyleCnt="5">
        <dgm:presLayoutVars>
          <dgm:bulletEnabled val="1"/>
        </dgm:presLayoutVars>
      </dgm:prSet>
      <dgm:spPr/>
    </dgm:pt>
    <dgm:pt modelId="{2234F539-7BDD-4319-AAA6-224DF9B86A00}" type="pres">
      <dgm:prSet presAssocID="{C8D64CA4-0CA7-4848-8101-6D12F2D701EA}" presName="sibTrans" presStyleLbl="sibTrans2D1" presStyleIdx="0" presStyleCnt="5"/>
      <dgm:spPr/>
    </dgm:pt>
    <dgm:pt modelId="{78EE6BF7-7C24-42BC-AC9A-938E6DA55460}" type="pres">
      <dgm:prSet presAssocID="{C8D64CA4-0CA7-4848-8101-6D12F2D701EA}" presName="connectorText" presStyleLbl="sibTrans2D1" presStyleIdx="0" presStyleCnt="5"/>
      <dgm:spPr/>
    </dgm:pt>
    <dgm:pt modelId="{DEA09B69-5D46-4F9C-868A-FC551EB15877}" type="pres">
      <dgm:prSet presAssocID="{13391578-EBE3-41D5-A907-A0F42F717939}" presName="node" presStyleLbl="node1" presStyleIdx="1" presStyleCnt="5">
        <dgm:presLayoutVars>
          <dgm:bulletEnabled val="1"/>
        </dgm:presLayoutVars>
      </dgm:prSet>
      <dgm:spPr/>
    </dgm:pt>
    <dgm:pt modelId="{47BC10A6-5959-43CA-8827-58A95022BB3F}" type="pres">
      <dgm:prSet presAssocID="{4DDB7A87-D909-4BDE-9840-FC534C343CB2}" presName="sibTrans" presStyleLbl="sibTrans2D1" presStyleIdx="1" presStyleCnt="5"/>
      <dgm:spPr/>
    </dgm:pt>
    <dgm:pt modelId="{CCB91797-7D26-4724-B681-EE84017623DE}" type="pres">
      <dgm:prSet presAssocID="{4DDB7A87-D909-4BDE-9840-FC534C343CB2}" presName="connectorText" presStyleLbl="sibTrans2D1" presStyleIdx="1" presStyleCnt="5"/>
      <dgm:spPr/>
    </dgm:pt>
    <dgm:pt modelId="{B2E3395E-1D07-4AE7-8821-A21FDD7112AD}" type="pres">
      <dgm:prSet presAssocID="{0AF80047-F981-4AD6-AA99-E087CF4464EF}" presName="node" presStyleLbl="node1" presStyleIdx="2" presStyleCnt="5">
        <dgm:presLayoutVars>
          <dgm:bulletEnabled val="1"/>
        </dgm:presLayoutVars>
      </dgm:prSet>
      <dgm:spPr/>
    </dgm:pt>
    <dgm:pt modelId="{7C23FDCA-5548-4382-A911-415E90C8ABC9}" type="pres">
      <dgm:prSet presAssocID="{B10478F2-6E48-4120-8F0E-CFCE15392F75}" presName="sibTrans" presStyleLbl="sibTrans2D1" presStyleIdx="2" presStyleCnt="5"/>
      <dgm:spPr/>
    </dgm:pt>
    <dgm:pt modelId="{DC6CA5C9-FD01-4A41-9CDA-71F071C42F65}" type="pres">
      <dgm:prSet presAssocID="{B10478F2-6E48-4120-8F0E-CFCE15392F75}" presName="connectorText" presStyleLbl="sibTrans2D1" presStyleIdx="2" presStyleCnt="5"/>
      <dgm:spPr/>
    </dgm:pt>
    <dgm:pt modelId="{A0FA2FE7-A32C-4D9D-8A63-6B4904812A0F}" type="pres">
      <dgm:prSet presAssocID="{C72A8814-A5D0-40FE-82E4-E51D2F77F084}" presName="node" presStyleLbl="node1" presStyleIdx="3" presStyleCnt="5">
        <dgm:presLayoutVars>
          <dgm:bulletEnabled val="1"/>
        </dgm:presLayoutVars>
      </dgm:prSet>
      <dgm:spPr/>
    </dgm:pt>
    <dgm:pt modelId="{60D78A63-C88F-4E24-AD2D-642DDDDB4E59}" type="pres">
      <dgm:prSet presAssocID="{B5CD0852-688D-4670-954B-2A79D52201E3}" presName="sibTrans" presStyleLbl="sibTrans2D1" presStyleIdx="3" presStyleCnt="5"/>
      <dgm:spPr/>
    </dgm:pt>
    <dgm:pt modelId="{89D4D2FF-953B-49D6-9616-E2486B519B50}" type="pres">
      <dgm:prSet presAssocID="{B5CD0852-688D-4670-954B-2A79D52201E3}" presName="connectorText" presStyleLbl="sibTrans2D1" presStyleIdx="3" presStyleCnt="5"/>
      <dgm:spPr/>
    </dgm:pt>
    <dgm:pt modelId="{61A3BE77-E584-4F6E-910E-C6AFB9397732}" type="pres">
      <dgm:prSet presAssocID="{54906722-9497-486B-A6F4-E5D3A2CCE9C5}" presName="node" presStyleLbl="node1" presStyleIdx="4" presStyleCnt="5">
        <dgm:presLayoutVars>
          <dgm:bulletEnabled val="1"/>
        </dgm:presLayoutVars>
      </dgm:prSet>
      <dgm:spPr/>
    </dgm:pt>
    <dgm:pt modelId="{624A521D-2925-4081-A86E-A173BCA6A03F}" type="pres">
      <dgm:prSet presAssocID="{6ADA2171-CD51-464C-A989-DE524CB953E7}" presName="sibTrans" presStyleLbl="sibTrans2D1" presStyleIdx="4" presStyleCnt="5"/>
      <dgm:spPr/>
    </dgm:pt>
    <dgm:pt modelId="{18171C68-5FB2-4A39-AC51-C044469E88AC}" type="pres">
      <dgm:prSet presAssocID="{6ADA2171-CD51-464C-A989-DE524CB953E7}" presName="connectorText" presStyleLbl="sibTrans2D1" presStyleIdx="4" presStyleCnt="5"/>
      <dgm:spPr/>
    </dgm:pt>
  </dgm:ptLst>
  <dgm:cxnLst>
    <dgm:cxn modelId="{41996F1A-B898-44F8-8485-55F74693AEFB}" type="presOf" srcId="{C72A8814-A5D0-40FE-82E4-E51D2F77F084}" destId="{A0FA2FE7-A32C-4D9D-8A63-6B4904812A0F}" srcOrd="0" destOrd="0" presId="urn:microsoft.com/office/officeart/2005/8/layout/cycle2"/>
    <dgm:cxn modelId="{CF4EE720-C596-4642-8275-541DB4D75BA0}" type="presOf" srcId="{0AF80047-F981-4AD6-AA99-E087CF4464EF}" destId="{B2E3395E-1D07-4AE7-8821-A21FDD7112AD}" srcOrd="0" destOrd="0" presId="urn:microsoft.com/office/officeart/2005/8/layout/cycle2"/>
    <dgm:cxn modelId="{188A8A2A-54A1-4155-9A3E-9BF702AF183E}" type="presOf" srcId="{B10478F2-6E48-4120-8F0E-CFCE15392F75}" destId="{7C23FDCA-5548-4382-A911-415E90C8ABC9}" srcOrd="0" destOrd="0" presId="urn:microsoft.com/office/officeart/2005/8/layout/cycle2"/>
    <dgm:cxn modelId="{75AC0734-B90D-4B5D-8BCD-51C2DD92920F}" type="presOf" srcId="{6ADA2171-CD51-464C-A989-DE524CB953E7}" destId="{624A521D-2925-4081-A86E-A173BCA6A03F}" srcOrd="0" destOrd="0" presId="urn:microsoft.com/office/officeart/2005/8/layout/cycle2"/>
    <dgm:cxn modelId="{0D10BD3A-CA2C-45A3-AAD5-80FE2B68ABDE}" type="presOf" srcId="{7B94C739-7605-408E-9EB8-8C3284D534E5}" destId="{FD163A3E-A03B-424F-8359-095D916C960B}" srcOrd="0" destOrd="0" presId="urn:microsoft.com/office/officeart/2005/8/layout/cycle2"/>
    <dgm:cxn modelId="{806B475B-427D-4046-998C-8FA39BB7B963}" srcId="{C09CF8CD-F0A8-43FF-8202-04CBFD851145}" destId="{7B94C739-7605-408E-9EB8-8C3284D534E5}" srcOrd="0" destOrd="0" parTransId="{29846007-6C9B-49B4-84D0-345D10B50DBD}" sibTransId="{C8D64CA4-0CA7-4848-8101-6D12F2D701EA}"/>
    <dgm:cxn modelId="{18E4D15B-4F7A-4690-885F-6B4F86D2176E}" type="presOf" srcId="{B5CD0852-688D-4670-954B-2A79D52201E3}" destId="{89D4D2FF-953B-49D6-9616-E2486B519B50}" srcOrd="1" destOrd="0" presId="urn:microsoft.com/office/officeart/2005/8/layout/cycle2"/>
    <dgm:cxn modelId="{3B66585F-5AAA-4C5C-A44E-1974A89801BA}" srcId="{C09CF8CD-F0A8-43FF-8202-04CBFD851145}" destId="{0AF80047-F981-4AD6-AA99-E087CF4464EF}" srcOrd="2" destOrd="0" parTransId="{F34B7971-6C8B-42A6-9CF5-FFADDE1DDA04}" sibTransId="{B10478F2-6E48-4120-8F0E-CFCE15392F75}"/>
    <dgm:cxn modelId="{944E1C61-42DD-46C8-BAD2-4BB8140E5B3B}" type="presOf" srcId="{4DDB7A87-D909-4BDE-9840-FC534C343CB2}" destId="{CCB91797-7D26-4724-B681-EE84017623DE}" srcOrd="1" destOrd="0" presId="urn:microsoft.com/office/officeart/2005/8/layout/cycle2"/>
    <dgm:cxn modelId="{E3E63A42-5B51-44B2-A8FF-8AE8475FE79F}" type="presOf" srcId="{B10478F2-6E48-4120-8F0E-CFCE15392F75}" destId="{DC6CA5C9-FD01-4A41-9CDA-71F071C42F65}" srcOrd="1" destOrd="0" presId="urn:microsoft.com/office/officeart/2005/8/layout/cycle2"/>
    <dgm:cxn modelId="{FEE2246B-2040-4C2E-BA88-D57165C4557B}" srcId="{C09CF8CD-F0A8-43FF-8202-04CBFD851145}" destId="{54906722-9497-486B-A6F4-E5D3A2CCE9C5}" srcOrd="4" destOrd="0" parTransId="{FA1FAEC5-7075-4D03-8B37-646698884154}" sibTransId="{6ADA2171-CD51-464C-A989-DE524CB953E7}"/>
    <dgm:cxn modelId="{A1EB8B74-AEB2-4D98-A8D6-B0848AE83466}" type="presOf" srcId="{C09CF8CD-F0A8-43FF-8202-04CBFD851145}" destId="{B3F19461-D066-4328-90AE-C69A50527382}" srcOrd="0" destOrd="0" presId="urn:microsoft.com/office/officeart/2005/8/layout/cycle2"/>
    <dgm:cxn modelId="{4816CD56-C739-41C4-A7E2-41843060CA5C}" srcId="{C09CF8CD-F0A8-43FF-8202-04CBFD851145}" destId="{13391578-EBE3-41D5-A907-A0F42F717939}" srcOrd="1" destOrd="0" parTransId="{7641FA0E-5112-4A74-84B2-600BF156DC1D}" sibTransId="{4DDB7A87-D909-4BDE-9840-FC534C343CB2}"/>
    <dgm:cxn modelId="{FD8B0957-2B71-4B42-A5A0-6B98ACB2A6C8}" type="presOf" srcId="{54906722-9497-486B-A6F4-E5D3A2CCE9C5}" destId="{61A3BE77-E584-4F6E-910E-C6AFB9397732}" srcOrd="0" destOrd="0" presId="urn:microsoft.com/office/officeart/2005/8/layout/cycle2"/>
    <dgm:cxn modelId="{5452CC78-9038-40BA-B1BD-E8210070769A}" type="presOf" srcId="{C8D64CA4-0CA7-4848-8101-6D12F2D701EA}" destId="{2234F539-7BDD-4319-AAA6-224DF9B86A00}" srcOrd="0" destOrd="0" presId="urn:microsoft.com/office/officeart/2005/8/layout/cycle2"/>
    <dgm:cxn modelId="{6994F958-464B-4544-8AAF-F77A36C06BD1}" type="presOf" srcId="{13391578-EBE3-41D5-A907-A0F42F717939}" destId="{DEA09B69-5D46-4F9C-868A-FC551EB15877}" srcOrd="0" destOrd="0" presId="urn:microsoft.com/office/officeart/2005/8/layout/cycle2"/>
    <dgm:cxn modelId="{C5495397-F5E9-48DF-98C5-82FDDD174F2A}" type="presOf" srcId="{6ADA2171-CD51-464C-A989-DE524CB953E7}" destId="{18171C68-5FB2-4A39-AC51-C044469E88AC}" srcOrd="1" destOrd="0" presId="urn:microsoft.com/office/officeart/2005/8/layout/cycle2"/>
    <dgm:cxn modelId="{3106BE9D-93F9-41D2-B415-AD1BDF2F7604}" type="presOf" srcId="{4DDB7A87-D909-4BDE-9840-FC534C343CB2}" destId="{47BC10A6-5959-43CA-8827-58A95022BB3F}" srcOrd="0" destOrd="0" presId="urn:microsoft.com/office/officeart/2005/8/layout/cycle2"/>
    <dgm:cxn modelId="{FF04C6BB-B9DD-4DA5-AC1B-7E18D121FE7C}" srcId="{C09CF8CD-F0A8-43FF-8202-04CBFD851145}" destId="{C72A8814-A5D0-40FE-82E4-E51D2F77F084}" srcOrd="3" destOrd="0" parTransId="{79634D5C-83E8-41E0-8DE7-749938D9FB22}" sibTransId="{B5CD0852-688D-4670-954B-2A79D52201E3}"/>
    <dgm:cxn modelId="{D42E5CD8-77C5-468C-9808-A6EA2A1AE841}" type="presOf" srcId="{C8D64CA4-0CA7-4848-8101-6D12F2D701EA}" destId="{78EE6BF7-7C24-42BC-AC9A-938E6DA55460}" srcOrd="1" destOrd="0" presId="urn:microsoft.com/office/officeart/2005/8/layout/cycle2"/>
    <dgm:cxn modelId="{B22BEAF3-F12E-4D43-80FE-F3E11A3D8562}" type="presOf" srcId="{B5CD0852-688D-4670-954B-2A79D52201E3}" destId="{60D78A63-C88F-4E24-AD2D-642DDDDB4E59}" srcOrd="0" destOrd="0" presId="urn:microsoft.com/office/officeart/2005/8/layout/cycle2"/>
    <dgm:cxn modelId="{8685E7C2-BFF3-4251-AB6E-6F3CC1768BE6}" type="presParOf" srcId="{B3F19461-D066-4328-90AE-C69A50527382}" destId="{FD163A3E-A03B-424F-8359-095D916C960B}" srcOrd="0" destOrd="0" presId="urn:microsoft.com/office/officeart/2005/8/layout/cycle2"/>
    <dgm:cxn modelId="{F258855F-ABA5-4704-ACF6-ECB9C4461B7E}" type="presParOf" srcId="{B3F19461-D066-4328-90AE-C69A50527382}" destId="{2234F539-7BDD-4319-AAA6-224DF9B86A00}" srcOrd="1" destOrd="0" presId="urn:microsoft.com/office/officeart/2005/8/layout/cycle2"/>
    <dgm:cxn modelId="{E9E7A249-4C41-47E5-9681-D175AEC56A0C}" type="presParOf" srcId="{2234F539-7BDD-4319-AAA6-224DF9B86A00}" destId="{78EE6BF7-7C24-42BC-AC9A-938E6DA55460}" srcOrd="0" destOrd="0" presId="urn:microsoft.com/office/officeart/2005/8/layout/cycle2"/>
    <dgm:cxn modelId="{64E50963-E6B2-4570-A106-0B6DF681FA50}" type="presParOf" srcId="{B3F19461-D066-4328-90AE-C69A50527382}" destId="{DEA09B69-5D46-4F9C-868A-FC551EB15877}" srcOrd="2" destOrd="0" presId="urn:microsoft.com/office/officeart/2005/8/layout/cycle2"/>
    <dgm:cxn modelId="{D19ED9BD-39CB-4D3A-ACE3-A95683433AAD}" type="presParOf" srcId="{B3F19461-D066-4328-90AE-C69A50527382}" destId="{47BC10A6-5959-43CA-8827-58A95022BB3F}" srcOrd="3" destOrd="0" presId="urn:microsoft.com/office/officeart/2005/8/layout/cycle2"/>
    <dgm:cxn modelId="{8381DEFF-0C39-4107-AA15-4ECBF3FEAB05}" type="presParOf" srcId="{47BC10A6-5959-43CA-8827-58A95022BB3F}" destId="{CCB91797-7D26-4724-B681-EE84017623DE}" srcOrd="0" destOrd="0" presId="urn:microsoft.com/office/officeart/2005/8/layout/cycle2"/>
    <dgm:cxn modelId="{382FD9BA-9886-4865-8DD6-F95111FFA4BB}" type="presParOf" srcId="{B3F19461-D066-4328-90AE-C69A50527382}" destId="{B2E3395E-1D07-4AE7-8821-A21FDD7112AD}" srcOrd="4" destOrd="0" presId="urn:microsoft.com/office/officeart/2005/8/layout/cycle2"/>
    <dgm:cxn modelId="{67427F59-D89D-476A-8021-00A1A5C63CAA}" type="presParOf" srcId="{B3F19461-D066-4328-90AE-C69A50527382}" destId="{7C23FDCA-5548-4382-A911-415E90C8ABC9}" srcOrd="5" destOrd="0" presId="urn:microsoft.com/office/officeart/2005/8/layout/cycle2"/>
    <dgm:cxn modelId="{C4DEEF89-5F52-4454-865D-E7A33E8AB6DC}" type="presParOf" srcId="{7C23FDCA-5548-4382-A911-415E90C8ABC9}" destId="{DC6CA5C9-FD01-4A41-9CDA-71F071C42F65}" srcOrd="0" destOrd="0" presId="urn:microsoft.com/office/officeart/2005/8/layout/cycle2"/>
    <dgm:cxn modelId="{0A149E7B-F7E7-45ED-A435-7486D1B05416}" type="presParOf" srcId="{B3F19461-D066-4328-90AE-C69A50527382}" destId="{A0FA2FE7-A32C-4D9D-8A63-6B4904812A0F}" srcOrd="6" destOrd="0" presId="urn:microsoft.com/office/officeart/2005/8/layout/cycle2"/>
    <dgm:cxn modelId="{EF84A8E5-158B-4A24-917C-7006E74D6507}" type="presParOf" srcId="{B3F19461-D066-4328-90AE-C69A50527382}" destId="{60D78A63-C88F-4E24-AD2D-642DDDDB4E59}" srcOrd="7" destOrd="0" presId="urn:microsoft.com/office/officeart/2005/8/layout/cycle2"/>
    <dgm:cxn modelId="{15A247DB-4E21-43B8-A8BF-F336840EE584}" type="presParOf" srcId="{60D78A63-C88F-4E24-AD2D-642DDDDB4E59}" destId="{89D4D2FF-953B-49D6-9616-E2486B519B50}" srcOrd="0" destOrd="0" presId="urn:microsoft.com/office/officeart/2005/8/layout/cycle2"/>
    <dgm:cxn modelId="{746138F6-C478-49E1-A252-D31FE499D0FF}" type="presParOf" srcId="{B3F19461-D066-4328-90AE-C69A50527382}" destId="{61A3BE77-E584-4F6E-910E-C6AFB9397732}" srcOrd="8" destOrd="0" presId="urn:microsoft.com/office/officeart/2005/8/layout/cycle2"/>
    <dgm:cxn modelId="{F8FAC579-ABB0-465E-98C5-515FD5E008AF}" type="presParOf" srcId="{B3F19461-D066-4328-90AE-C69A50527382}" destId="{624A521D-2925-4081-A86E-A173BCA6A03F}" srcOrd="9" destOrd="0" presId="urn:microsoft.com/office/officeart/2005/8/layout/cycle2"/>
    <dgm:cxn modelId="{E96D2BA5-DB00-4F68-A421-B319D9B8DB06}" type="presParOf" srcId="{624A521D-2925-4081-A86E-A173BCA6A03F}" destId="{18171C68-5FB2-4A39-AC51-C044469E88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9CF8CD-F0A8-43FF-8202-04CBFD85114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C739-7605-408E-9EB8-8C3284D534E5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1.  Problem Formulation</a:t>
          </a:r>
        </a:p>
      </dgm:t>
    </dgm:pt>
    <dgm:pt modelId="{29846007-6C9B-49B4-84D0-345D10B50DBD}" type="parTrans" cxnId="{806B475B-427D-4046-998C-8FA39BB7B963}">
      <dgm:prSet/>
      <dgm:spPr/>
      <dgm:t>
        <a:bodyPr/>
        <a:lstStyle/>
        <a:p>
          <a:endParaRPr lang="en-US"/>
        </a:p>
      </dgm:t>
    </dgm:pt>
    <dgm:pt modelId="{C8D64CA4-0CA7-4848-8101-6D12F2D701EA}" type="sibTrans" cxnId="{806B475B-427D-4046-998C-8FA39BB7B963}">
      <dgm:prSet/>
      <dgm:spPr/>
      <dgm:t>
        <a:bodyPr/>
        <a:lstStyle/>
        <a:p>
          <a:endParaRPr lang="en-US"/>
        </a:p>
      </dgm:t>
    </dgm:pt>
    <dgm:pt modelId="{0AF80047-F981-4AD6-AA99-E087CF4464E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3.  Development</a:t>
          </a:r>
        </a:p>
      </dgm:t>
    </dgm:pt>
    <dgm:pt modelId="{F34B7971-6C8B-42A6-9CF5-FFADDE1DDA04}" type="parTrans" cxnId="{3B66585F-5AAA-4C5C-A44E-1974A89801BA}">
      <dgm:prSet/>
      <dgm:spPr/>
      <dgm:t>
        <a:bodyPr/>
        <a:lstStyle/>
        <a:p>
          <a:endParaRPr lang="en-US"/>
        </a:p>
      </dgm:t>
    </dgm:pt>
    <dgm:pt modelId="{B10478F2-6E48-4120-8F0E-CFCE15392F75}" type="sibTrans" cxnId="{3B66585F-5AAA-4C5C-A44E-1974A89801BA}">
      <dgm:prSet/>
      <dgm:spPr/>
      <dgm:t>
        <a:bodyPr/>
        <a:lstStyle/>
        <a:p>
          <a:endParaRPr lang="en-US"/>
        </a:p>
      </dgm:t>
    </dgm:pt>
    <dgm:pt modelId="{54906722-9497-486B-A6F4-E5D3A2CCE9C5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5.  Management</a:t>
          </a:r>
        </a:p>
      </dgm:t>
    </dgm:pt>
    <dgm:pt modelId="{FA1FAEC5-7075-4D03-8B37-646698884154}" type="parTrans" cxnId="{FEE2246B-2040-4C2E-BA88-D57165C4557B}">
      <dgm:prSet/>
      <dgm:spPr/>
      <dgm:t>
        <a:bodyPr/>
        <a:lstStyle/>
        <a:p>
          <a:endParaRPr lang="en-US"/>
        </a:p>
      </dgm:t>
    </dgm:pt>
    <dgm:pt modelId="{6ADA2171-CD51-464C-A989-DE524CB953E7}" type="sibTrans" cxnId="{FEE2246B-2040-4C2E-BA88-D57165C4557B}">
      <dgm:prSet/>
      <dgm:spPr/>
      <dgm:t>
        <a:bodyPr/>
        <a:lstStyle/>
        <a:p>
          <a:endParaRPr lang="en-US"/>
        </a:p>
      </dgm:t>
    </dgm:pt>
    <dgm:pt modelId="{13391578-EBE3-41D5-A907-A0F42F717939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2.  Data Management</a:t>
          </a:r>
        </a:p>
      </dgm:t>
    </dgm:pt>
    <dgm:pt modelId="{7641FA0E-5112-4A74-84B2-600BF156DC1D}" type="parTrans" cxnId="{4816CD56-C739-41C4-A7E2-41843060CA5C}">
      <dgm:prSet/>
      <dgm:spPr/>
      <dgm:t>
        <a:bodyPr/>
        <a:lstStyle/>
        <a:p>
          <a:endParaRPr lang="en-US"/>
        </a:p>
      </dgm:t>
    </dgm:pt>
    <dgm:pt modelId="{4DDB7A87-D909-4BDE-9840-FC534C343CB2}" type="sibTrans" cxnId="{4816CD56-C739-41C4-A7E2-41843060CA5C}">
      <dgm:prSet/>
      <dgm:spPr/>
      <dgm:t>
        <a:bodyPr/>
        <a:lstStyle/>
        <a:p>
          <a:endParaRPr lang="en-US"/>
        </a:p>
      </dgm:t>
    </dgm:pt>
    <dgm:pt modelId="{C72A8814-A5D0-40FE-82E4-E51D2F77F084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4.  Deployment</a:t>
          </a:r>
        </a:p>
      </dgm:t>
    </dgm:pt>
    <dgm:pt modelId="{79634D5C-83E8-41E0-8DE7-749938D9FB22}" type="parTrans" cxnId="{FF04C6BB-B9DD-4DA5-AC1B-7E18D121FE7C}">
      <dgm:prSet/>
      <dgm:spPr/>
      <dgm:t>
        <a:bodyPr/>
        <a:lstStyle/>
        <a:p>
          <a:endParaRPr lang="en-US"/>
        </a:p>
      </dgm:t>
    </dgm:pt>
    <dgm:pt modelId="{B5CD0852-688D-4670-954B-2A79D52201E3}" type="sibTrans" cxnId="{FF04C6BB-B9DD-4DA5-AC1B-7E18D121FE7C}">
      <dgm:prSet/>
      <dgm:spPr/>
      <dgm:t>
        <a:bodyPr/>
        <a:lstStyle/>
        <a:p>
          <a:endParaRPr lang="en-US"/>
        </a:p>
      </dgm:t>
    </dgm:pt>
    <dgm:pt modelId="{B3F19461-D066-4328-90AE-C69A50527382}" type="pres">
      <dgm:prSet presAssocID="{C09CF8CD-F0A8-43FF-8202-04CBFD851145}" presName="cycle" presStyleCnt="0">
        <dgm:presLayoutVars>
          <dgm:dir/>
          <dgm:resizeHandles val="exact"/>
        </dgm:presLayoutVars>
      </dgm:prSet>
      <dgm:spPr/>
    </dgm:pt>
    <dgm:pt modelId="{FD163A3E-A03B-424F-8359-095D916C960B}" type="pres">
      <dgm:prSet presAssocID="{7B94C739-7605-408E-9EB8-8C3284D534E5}" presName="node" presStyleLbl="node1" presStyleIdx="0" presStyleCnt="5">
        <dgm:presLayoutVars>
          <dgm:bulletEnabled val="1"/>
        </dgm:presLayoutVars>
      </dgm:prSet>
      <dgm:spPr/>
    </dgm:pt>
    <dgm:pt modelId="{2234F539-7BDD-4319-AAA6-224DF9B86A00}" type="pres">
      <dgm:prSet presAssocID="{C8D64CA4-0CA7-4848-8101-6D12F2D701EA}" presName="sibTrans" presStyleLbl="sibTrans2D1" presStyleIdx="0" presStyleCnt="5"/>
      <dgm:spPr/>
    </dgm:pt>
    <dgm:pt modelId="{78EE6BF7-7C24-42BC-AC9A-938E6DA55460}" type="pres">
      <dgm:prSet presAssocID="{C8D64CA4-0CA7-4848-8101-6D12F2D701EA}" presName="connectorText" presStyleLbl="sibTrans2D1" presStyleIdx="0" presStyleCnt="5"/>
      <dgm:spPr/>
    </dgm:pt>
    <dgm:pt modelId="{DEA09B69-5D46-4F9C-868A-FC551EB15877}" type="pres">
      <dgm:prSet presAssocID="{13391578-EBE3-41D5-A907-A0F42F717939}" presName="node" presStyleLbl="node1" presStyleIdx="1" presStyleCnt="5">
        <dgm:presLayoutVars>
          <dgm:bulletEnabled val="1"/>
        </dgm:presLayoutVars>
      </dgm:prSet>
      <dgm:spPr/>
    </dgm:pt>
    <dgm:pt modelId="{47BC10A6-5959-43CA-8827-58A95022BB3F}" type="pres">
      <dgm:prSet presAssocID="{4DDB7A87-D909-4BDE-9840-FC534C343CB2}" presName="sibTrans" presStyleLbl="sibTrans2D1" presStyleIdx="1" presStyleCnt="5"/>
      <dgm:spPr/>
    </dgm:pt>
    <dgm:pt modelId="{CCB91797-7D26-4724-B681-EE84017623DE}" type="pres">
      <dgm:prSet presAssocID="{4DDB7A87-D909-4BDE-9840-FC534C343CB2}" presName="connectorText" presStyleLbl="sibTrans2D1" presStyleIdx="1" presStyleCnt="5"/>
      <dgm:spPr/>
    </dgm:pt>
    <dgm:pt modelId="{B2E3395E-1D07-4AE7-8821-A21FDD7112AD}" type="pres">
      <dgm:prSet presAssocID="{0AF80047-F981-4AD6-AA99-E087CF4464EF}" presName="node" presStyleLbl="node1" presStyleIdx="2" presStyleCnt="5">
        <dgm:presLayoutVars>
          <dgm:bulletEnabled val="1"/>
        </dgm:presLayoutVars>
      </dgm:prSet>
      <dgm:spPr/>
    </dgm:pt>
    <dgm:pt modelId="{7C23FDCA-5548-4382-A911-415E90C8ABC9}" type="pres">
      <dgm:prSet presAssocID="{B10478F2-6E48-4120-8F0E-CFCE15392F75}" presName="sibTrans" presStyleLbl="sibTrans2D1" presStyleIdx="2" presStyleCnt="5"/>
      <dgm:spPr/>
    </dgm:pt>
    <dgm:pt modelId="{DC6CA5C9-FD01-4A41-9CDA-71F071C42F65}" type="pres">
      <dgm:prSet presAssocID="{B10478F2-6E48-4120-8F0E-CFCE15392F75}" presName="connectorText" presStyleLbl="sibTrans2D1" presStyleIdx="2" presStyleCnt="5"/>
      <dgm:spPr/>
    </dgm:pt>
    <dgm:pt modelId="{A0FA2FE7-A32C-4D9D-8A63-6B4904812A0F}" type="pres">
      <dgm:prSet presAssocID="{C72A8814-A5D0-40FE-82E4-E51D2F77F084}" presName="node" presStyleLbl="node1" presStyleIdx="3" presStyleCnt="5">
        <dgm:presLayoutVars>
          <dgm:bulletEnabled val="1"/>
        </dgm:presLayoutVars>
      </dgm:prSet>
      <dgm:spPr/>
    </dgm:pt>
    <dgm:pt modelId="{60D78A63-C88F-4E24-AD2D-642DDDDB4E59}" type="pres">
      <dgm:prSet presAssocID="{B5CD0852-688D-4670-954B-2A79D52201E3}" presName="sibTrans" presStyleLbl="sibTrans2D1" presStyleIdx="3" presStyleCnt="5"/>
      <dgm:spPr/>
    </dgm:pt>
    <dgm:pt modelId="{89D4D2FF-953B-49D6-9616-E2486B519B50}" type="pres">
      <dgm:prSet presAssocID="{B5CD0852-688D-4670-954B-2A79D52201E3}" presName="connectorText" presStyleLbl="sibTrans2D1" presStyleIdx="3" presStyleCnt="5"/>
      <dgm:spPr/>
    </dgm:pt>
    <dgm:pt modelId="{61A3BE77-E584-4F6E-910E-C6AFB9397732}" type="pres">
      <dgm:prSet presAssocID="{54906722-9497-486B-A6F4-E5D3A2CCE9C5}" presName="node" presStyleLbl="node1" presStyleIdx="4" presStyleCnt="5">
        <dgm:presLayoutVars>
          <dgm:bulletEnabled val="1"/>
        </dgm:presLayoutVars>
      </dgm:prSet>
      <dgm:spPr/>
    </dgm:pt>
    <dgm:pt modelId="{624A521D-2925-4081-A86E-A173BCA6A03F}" type="pres">
      <dgm:prSet presAssocID="{6ADA2171-CD51-464C-A989-DE524CB953E7}" presName="sibTrans" presStyleLbl="sibTrans2D1" presStyleIdx="4" presStyleCnt="5"/>
      <dgm:spPr/>
    </dgm:pt>
    <dgm:pt modelId="{18171C68-5FB2-4A39-AC51-C044469E88AC}" type="pres">
      <dgm:prSet presAssocID="{6ADA2171-CD51-464C-A989-DE524CB953E7}" presName="connectorText" presStyleLbl="sibTrans2D1" presStyleIdx="4" presStyleCnt="5"/>
      <dgm:spPr/>
    </dgm:pt>
  </dgm:ptLst>
  <dgm:cxnLst>
    <dgm:cxn modelId="{41996F1A-B898-44F8-8485-55F74693AEFB}" type="presOf" srcId="{C72A8814-A5D0-40FE-82E4-E51D2F77F084}" destId="{A0FA2FE7-A32C-4D9D-8A63-6B4904812A0F}" srcOrd="0" destOrd="0" presId="urn:microsoft.com/office/officeart/2005/8/layout/cycle2"/>
    <dgm:cxn modelId="{CF4EE720-C596-4642-8275-541DB4D75BA0}" type="presOf" srcId="{0AF80047-F981-4AD6-AA99-E087CF4464EF}" destId="{B2E3395E-1D07-4AE7-8821-A21FDD7112AD}" srcOrd="0" destOrd="0" presId="urn:microsoft.com/office/officeart/2005/8/layout/cycle2"/>
    <dgm:cxn modelId="{188A8A2A-54A1-4155-9A3E-9BF702AF183E}" type="presOf" srcId="{B10478F2-6E48-4120-8F0E-CFCE15392F75}" destId="{7C23FDCA-5548-4382-A911-415E90C8ABC9}" srcOrd="0" destOrd="0" presId="urn:microsoft.com/office/officeart/2005/8/layout/cycle2"/>
    <dgm:cxn modelId="{75AC0734-B90D-4B5D-8BCD-51C2DD92920F}" type="presOf" srcId="{6ADA2171-CD51-464C-A989-DE524CB953E7}" destId="{624A521D-2925-4081-A86E-A173BCA6A03F}" srcOrd="0" destOrd="0" presId="urn:microsoft.com/office/officeart/2005/8/layout/cycle2"/>
    <dgm:cxn modelId="{0D10BD3A-CA2C-45A3-AAD5-80FE2B68ABDE}" type="presOf" srcId="{7B94C739-7605-408E-9EB8-8C3284D534E5}" destId="{FD163A3E-A03B-424F-8359-095D916C960B}" srcOrd="0" destOrd="0" presId="urn:microsoft.com/office/officeart/2005/8/layout/cycle2"/>
    <dgm:cxn modelId="{806B475B-427D-4046-998C-8FA39BB7B963}" srcId="{C09CF8CD-F0A8-43FF-8202-04CBFD851145}" destId="{7B94C739-7605-408E-9EB8-8C3284D534E5}" srcOrd="0" destOrd="0" parTransId="{29846007-6C9B-49B4-84D0-345D10B50DBD}" sibTransId="{C8D64CA4-0CA7-4848-8101-6D12F2D701EA}"/>
    <dgm:cxn modelId="{18E4D15B-4F7A-4690-885F-6B4F86D2176E}" type="presOf" srcId="{B5CD0852-688D-4670-954B-2A79D52201E3}" destId="{89D4D2FF-953B-49D6-9616-E2486B519B50}" srcOrd="1" destOrd="0" presId="urn:microsoft.com/office/officeart/2005/8/layout/cycle2"/>
    <dgm:cxn modelId="{3B66585F-5AAA-4C5C-A44E-1974A89801BA}" srcId="{C09CF8CD-F0A8-43FF-8202-04CBFD851145}" destId="{0AF80047-F981-4AD6-AA99-E087CF4464EF}" srcOrd="2" destOrd="0" parTransId="{F34B7971-6C8B-42A6-9CF5-FFADDE1DDA04}" sibTransId="{B10478F2-6E48-4120-8F0E-CFCE15392F75}"/>
    <dgm:cxn modelId="{944E1C61-42DD-46C8-BAD2-4BB8140E5B3B}" type="presOf" srcId="{4DDB7A87-D909-4BDE-9840-FC534C343CB2}" destId="{CCB91797-7D26-4724-B681-EE84017623DE}" srcOrd="1" destOrd="0" presId="urn:microsoft.com/office/officeart/2005/8/layout/cycle2"/>
    <dgm:cxn modelId="{E3E63A42-5B51-44B2-A8FF-8AE8475FE79F}" type="presOf" srcId="{B10478F2-6E48-4120-8F0E-CFCE15392F75}" destId="{DC6CA5C9-FD01-4A41-9CDA-71F071C42F65}" srcOrd="1" destOrd="0" presId="urn:microsoft.com/office/officeart/2005/8/layout/cycle2"/>
    <dgm:cxn modelId="{FEE2246B-2040-4C2E-BA88-D57165C4557B}" srcId="{C09CF8CD-F0A8-43FF-8202-04CBFD851145}" destId="{54906722-9497-486B-A6F4-E5D3A2CCE9C5}" srcOrd="4" destOrd="0" parTransId="{FA1FAEC5-7075-4D03-8B37-646698884154}" sibTransId="{6ADA2171-CD51-464C-A989-DE524CB953E7}"/>
    <dgm:cxn modelId="{A1EB8B74-AEB2-4D98-A8D6-B0848AE83466}" type="presOf" srcId="{C09CF8CD-F0A8-43FF-8202-04CBFD851145}" destId="{B3F19461-D066-4328-90AE-C69A50527382}" srcOrd="0" destOrd="0" presId="urn:microsoft.com/office/officeart/2005/8/layout/cycle2"/>
    <dgm:cxn modelId="{4816CD56-C739-41C4-A7E2-41843060CA5C}" srcId="{C09CF8CD-F0A8-43FF-8202-04CBFD851145}" destId="{13391578-EBE3-41D5-A907-A0F42F717939}" srcOrd="1" destOrd="0" parTransId="{7641FA0E-5112-4A74-84B2-600BF156DC1D}" sibTransId="{4DDB7A87-D909-4BDE-9840-FC534C343CB2}"/>
    <dgm:cxn modelId="{FD8B0957-2B71-4B42-A5A0-6B98ACB2A6C8}" type="presOf" srcId="{54906722-9497-486B-A6F4-E5D3A2CCE9C5}" destId="{61A3BE77-E584-4F6E-910E-C6AFB9397732}" srcOrd="0" destOrd="0" presId="urn:microsoft.com/office/officeart/2005/8/layout/cycle2"/>
    <dgm:cxn modelId="{5452CC78-9038-40BA-B1BD-E8210070769A}" type="presOf" srcId="{C8D64CA4-0CA7-4848-8101-6D12F2D701EA}" destId="{2234F539-7BDD-4319-AAA6-224DF9B86A00}" srcOrd="0" destOrd="0" presId="urn:microsoft.com/office/officeart/2005/8/layout/cycle2"/>
    <dgm:cxn modelId="{6994F958-464B-4544-8AAF-F77A36C06BD1}" type="presOf" srcId="{13391578-EBE3-41D5-A907-A0F42F717939}" destId="{DEA09B69-5D46-4F9C-868A-FC551EB15877}" srcOrd="0" destOrd="0" presId="urn:microsoft.com/office/officeart/2005/8/layout/cycle2"/>
    <dgm:cxn modelId="{C5495397-F5E9-48DF-98C5-82FDDD174F2A}" type="presOf" srcId="{6ADA2171-CD51-464C-A989-DE524CB953E7}" destId="{18171C68-5FB2-4A39-AC51-C044469E88AC}" srcOrd="1" destOrd="0" presId="urn:microsoft.com/office/officeart/2005/8/layout/cycle2"/>
    <dgm:cxn modelId="{3106BE9D-93F9-41D2-B415-AD1BDF2F7604}" type="presOf" srcId="{4DDB7A87-D909-4BDE-9840-FC534C343CB2}" destId="{47BC10A6-5959-43CA-8827-58A95022BB3F}" srcOrd="0" destOrd="0" presId="urn:microsoft.com/office/officeart/2005/8/layout/cycle2"/>
    <dgm:cxn modelId="{FF04C6BB-B9DD-4DA5-AC1B-7E18D121FE7C}" srcId="{C09CF8CD-F0A8-43FF-8202-04CBFD851145}" destId="{C72A8814-A5D0-40FE-82E4-E51D2F77F084}" srcOrd="3" destOrd="0" parTransId="{79634D5C-83E8-41E0-8DE7-749938D9FB22}" sibTransId="{B5CD0852-688D-4670-954B-2A79D52201E3}"/>
    <dgm:cxn modelId="{D42E5CD8-77C5-468C-9808-A6EA2A1AE841}" type="presOf" srcId="{C8D64CA4-0CA7-4848-8101-6D12F2D701EA}" destId="{78EE6BF7-7C24-42BC-AC9A-938E6DA55460}" srcOrd="1" destOrd="0" presId="urn:microsoft.com/office/officeart/2005/8/layout/cycle2"/>
    <dgm:cxn modelId="{B22BEAF3-F12E-4D43-80FE-F3E11A3D8562}" type="presOf" srcId="{B5CD0852-688D-4670-954B-2A79D52201E3}" destId="{60D78A63-C88F-4E24-AD2D-642DDDDB4E59}" srcOrd="0" destOrd="0" presId="urn:microsoft.com/office/officeart/2005/8/layout/cycle2"/>
    <dgm:cxn modelId="{8685E7C2-BFF3-4251-AB6E-6F3CC1768BE6}" type="presParOf" srcId="{B3F19461-D066-4328-90AE-C69A50527382}" destId="{FD163A3E-A03B-424F-8359-095D916C960B}" srcOrd="0" destOrd="0" presId="urn:microsoft.com/office/officeart/2005/8/layout/cycle2"/>
    <dgm:cxn modelId="{F258855F-ABA5-4704-ACF6-ECB9C4461B7E}" type="presParOf" srcId="{B3F19461-D066-4328-90AE-C69A50527382}" destId="{2234F539-7BDD-4319-AAA6-224DF9B86A00}" srcOrd="1" destOrd="0" presId="urn:microsoft.com/office/officeart/2005/8/layout/cycle2"/>
    <dgm:cxn modelId="{E9E7A249-4C41-47E5-9681-D175AEC56A0C}" type="presParOf" srcId="{2234F539-7BDD-4319-AAA6-224DF9B86A00}" destId="{78EE6BF7-7C24-42BC-AC9A-938E6DA55460}" srcOrd="0" destOrd="0" presId="urn:microsoft.com/office/officeart/2005/8/layout/cycle2"/>
    <dgm:cxn modelId="{64E50963-E6B2-4570-A106-0B6DF681FA50}" type="presParOf" srcId="{B3F19461-D066-4328-90AE-C69A50527382}" destId="{DEA09B69-5D46-4F9C-868A-FC551EB15877}" srcOrd="2" destOrd="0" presId="urn:microsoft.com/office/officeart/2005/8/layout/cycle2"/>
    <dgm:cxn modelId="{D19ED9BD-39CB-4D3A-ACE3-A95683433AAD}" type="presParOf" srcId="{B3F19461-D066-4328-90AE-C69A50527382}" destId="{47BC10A6-5959-43CA-8827-58A95022BB3F}" srcOrd="3" destOrd="0" presId="urn:microsoft.com/office/officeart/2005/8/layout/cycle2"/>
    <dgm:cxn modelId="{8381DEFF-0C39-4107-AA15-4ECBF3FEAB05}" type="presParOf" srcId="{47BC10A6-5959-43CA-8827-58A95022BB3F}" destId="{CCB91797-7D26-4724-B681-EE84017623DE}" srcOrd="0" destOrd="0" presId="urn:microsoft.com/office/officeart/2005/8/layout/cycle2"/>
    <dgm:cxn modelId="{382FD9BA-9886-4865-8DD6-F95111FFA4BB}" type="presParOf" srcId="{B3F19461-D066-4328-90AE-C69A50527382}" destId="{B2E3395E-1D07-4AE7-8821-A21FDD7112AD}" srcOrd="4" destOrd="0" presId="urn:microsoft.com/office/officeart/2005/8/layout/cycle2"/>
    <dgm:cxn modelId="{67427F59-D89D-476A-8021-00A1A5C63CAA}" type="presParOf" srcId="{B3F19461-D066-4328-90AE-C69A50527382}" destId="{7C23FDCA-5548-4382-A911-415E90C8ABC9}" srcOrd="5" destOrd="0" presId="urn:microsoft.com/office/officeart/2005/8/layout/cycle2"/>
    <dgm:cxn modelId="{C4DEEF89-5F52-4454-865D-E7A33E8AB6DC}" type="presParOf" srcId="{7C23FDCA-5548-4382-A911-415E90C8ABC9}" destId="{DC6CA5C9-FD01-4A41-9CDA-71F071C42F65}" srcOrd="0" destOrd="0" presId="urn:microsoft.com/office/officeart/2005/8/layout/cycle2"/>
    <dgm:cxn modelId="{0A149E7B-F7E7-45ED-A435-7486D1B05416}" type="presParOf" srcId="{B3F19461-D066-4328-90AE-C69A50527382}" destId="{A0FA2FE7-A32C-4D9D-8A63-6B4904812A0F}" srcOrd="6" destOrd="0" presId="urn:microsoft.com/office/officeart/2005/8/layout/cycle2"/>
    <dgm:cxn modelId="{EF84A8E5-158B-4A24-917C-7006E74D6507}" type="presParOf" srcId="{B3F19461-D066-4328-90AE-C69A50527382}" destId="{60D78A63-C88F-4E24-AD2D-642DDDDB4E59}" srcOrd="7" destOrd="0" presId="urn:microsoft.com/office/officeart/2005/8/layout/cycle2"/>
    <dgm:cxn modelId="{15A247DB-4E21-43B8-A8BF-F336840EE584}" type="presParOf" srcId="{60D78A63-C88F-4E24-AD2D-642DDDDB4E59}" destId="{89D4D2FF-953B-49D6-9616-E2486B519B50}" srcOrd="0" destOrd="0" presId="urn:microsoft.com/office/officeart/2005/8/layout/cycle2"/>
    <dgm:cxn modelId="{746138F6-C478-49E1-A252-D31FE499D0FF}" type="presParOf" srcId="{B3F19461-D066-4328-90AE-C69A50527382}" destId="{61A3BE77-E584-4F6E-910E-C6AFB9397732}" srcOrd="8" destOrd="0" presId="urn:microsoft.com/office/officeart/2005/8/layout/cycle2"/>
    <dgm:cxn modelId="{F8FAC579-ABB0-465E-98C5-515FD5E008AF}" type="presParOf" srcId="{B3F19461-D066-4328-90AE-C69A50527382}" destId="{624A521D-2925-4081-A86E-A173BCA6A03F}" srcOrd="9" destOrd="0" presId="urn:microsoft.com/office/officeart/2005/8/layout/cycle2"/>
    <dgm:cxn modelId="{E96D2BA5-DB00-4F68-A421-B319D9B8DB06}" type="presParOf" srcId="{624A521D-2925-4081-A86E-A173BCA6A03F}" destId="{18171C68-5FB2-4A39-AC51-C044469E88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9CF8CD-F0A8-43FF-8202-04CBFD85114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C739-7605-408E-9EB8-8C3284D534E5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1.  Problem Formulation</a:t>
          </a:r>
        </a:p>
      </dgm:t>
    </dgm:pt>
    <dgm:pt modelId="{29846007-6C9B-49B4-84D0-345D10B50DBD}" type="parTrans" cxnId="{806B475B-427D-4046-998C-8FA39BB7B963}">
      <dgm:prSet/>
      <dgm:spPr/>
      <dgm:t>
        <a:bodyPr/>
        <a:lstStyle/>
        <a:p>
          <a:endParaRPr lang="en-US"/>
        </a:p>
      </dgm:t>
    </dgm:pt>
    <dgm:pt modelId="{C8D64CA4-0CA7-4848-8101-6D12F2D701EA}" type="sibTrans" cxnId="{806B475B-427D-4046-998C-8FA39BB7B963}">
      <dgm:prSet/>
      <dgm:spPr/>
      <dgm:t>
        <a:bodyPr/>
        <a:lstStyle/>
        <a:p>
          <a:endParaRPr lang="en-US"/>
        </a:p>
      </dgm:t>
    </dgm:pt>
    <dgm:pt modelId="{0AF80047-F981-4AD6-AA99-E087CF4464EF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3.  Development</a:t>
          </a:r>
        </a:p>
      </dgm:t>
    </dgm:pt>
    <dgm:pt modelId="{F34B7971-6C8B-42A6-9CF5-FFADDE1DDA04}" type="parTrans" cxnId="{3B66585F-5AAA-4C5C-A44E-1974A89801BA}">
      <dgm:prSet/>
      <dgm:spPr/>
      <dgm:t>
        <a:bodyPr/>
        <a:lstStyle/>
        <a:p>
          <a:endParaRPr lang="en-US"/>
        </a:p>
      </dgm:t>
    </dgm:pt>
    <dgm:pt modelId="{B10478F2-6E48-4120-8F0E-CFCE15392F75}" type="sibTrans" cxnId="{3B66585F-5AAA-4C5C-A44E-1974A89801BA}">
      <dgm:prSet/>
      <dgm:spPr/>
      <dgm:t>
        <a:bodyPr/>
        <a:lstStyle/>
        <a:p>
          <a:endParaRPr lang="en-US"/>
        </a:p>
      </dgm:t>
    </dgm:pt>
    <dgm:pt modelId="{54906722-9497-486B-A6F4-E5D3A2CCE9C5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5.  Management</a:t>
          </a:r>
        </a:p>
      </dgm:t>
    </dgm:pt>
    <dgm:pt modelId="{FA1FAEC5-7075-4D03-8B37-646698884154}" type="parTrans" cxnId="{FEE2246B-2040-4C2E-BA88-D57165C4557B}">
      <dgm:prSet/>
      <dgm:spPr/>
      <dgm:t>
        <a:bodyPr/>
        <a:lstStyle/>
        <a:p>
          <a:endParaRPr lang="en-US"/>
        </a:p>
      </dgm:t>
    </dgm:pt>
    <dgm:pt modelId="{6ADA2171-CD51-464C-A989-DE524CB953E7}" type="sibTrans" cxnId="{FEE2246B-2040-4C2E-BA88-D57165C4557B}">
      <dgm:prSet/>
      <dgm:spPr/>
      <dgm:t>
        <a:bodyPr/>
        <a:lstStyle/>
        <a:p>
          <a:endParaRPr lang="en-US"/>
        </a:p>
      </dgm:t>
    </dgm:pt>
    <dgm:pt modelId="{13391578-EBE3-41D5-A907-A0F42F717939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2.  Data Management</a:t>
          </a:r>
        </a:p>
      </dgm:t>
    </dgm:pt>
    <dgm:pt modelId="{7641FA0E-5112-4A74-84B2-600BF156DC1D}" type="parTrans" cxnId="{4816CD56-C739-41C4-A7E2-41843060CA5C}">
      <dgm:prSet/>
      <dgm:spPr/>
      <dgm:t>
        <a:bodyPr/>
        <a:lstStyle/>
        <a:p>
          <a:endParaRPr lang="en-US"/>
        </a:p>
      </dgm:t>
    </dgm:pt>
    <dgm:pt modelId="{4DDB7A87-D909-4BDE-9840-FC534C343CB2}" type="sibTrans" cxnId="{4816CD56-C739-41C4-A7E2-41843060CA5C}">
      <dgm:prSet/>
      <dgm:spPr/>
      <dgm:t>
        <a:bodyPr/>
        <a:lstStyle/>
        <a:p>
          <a:endParaRPr lang="en-US"/>
        </a:p>
      </dgm:t>
    </dgm:pt>
    <dgm:pt modelId="{C72A8814-A5D0-40FE-82E4-E51D2F77F084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4.  Deployment</a:t>
          </a:r>
        </a:p>
      </dgm:t>
    </dgm:pt>
    <dgm:pt modelId="{79634D5C-83E8-41E0-8DE7-749938D9FB22}" type="parTrans" cxnId="{FF04C6BB-B9DD-4DA5-AC1B-7E18D121FE7C}">
      <dgm:prSet/>
      <dgm:spPr/>
      <dgm:t>
        <a:bodyPr/>
        <a:lstStyle/>
        <a:p>
          <a:endParaRPr lang="en-US"/>
        </a:p>
      </dgm:t>
    </dgm:pt>
    <dgm:pt modelId="{B5CD0852-688D-4670-954B-2A79D52201E3}" type="sibTrans" cxnId="{FF04C6BB-B9DD-4DA5-AC1B-7E18D121FE7C}">
      <dgm:prSet/>
      <dgm:spPr/>
      <dgm:t>
        <a:bodyPr/>
        <a:lstStyle/>
        <a:p>
          <a:endParaRPr lang="en-US"/>
        </a:p>
      </dgm:t>
    </dgm:pt>
    <dgm:pt modelId="{B3F19461-D066-4328-90AE-C69A50527382}" type="pres">
      <dgm:prSet presAssocID="{C09CF8CD-F0A8-43FF-8202-04CBFD851145}" presName="cycle" presStyleCnt="0">
        <dgm:presLayoutVars>
          <dgm:dir/>
          <dgm:resizeHandles val="exact"/>
        </dgm:presLayoutVars>
      </dgm:prSet>
      <dgm:spPr/>
    </dgm:pt>
    <dgm:pt modelId="{FD163A3E-A03B-424F-8359-095D916C960B}" type="pres">
      <dgm:prSet presAssocID="{7B94C739-7605-408E-9EB8-8C3284D534E5}" presName="node" presStyleLbl="node1" presStyleIdx="0" presStyleCnt="5">
        <dgm:presLayoutVars>
          <dgm:bulletEnabled val="1"/>
        </dgm:presLayoutVars>
      </dgm:prSet>
      <dgm:spPr/>
    </dgm:pt>
    <dgm:pt modelId="{2234F539-7BDD-4319-AAA6-224DF9B86A00}" type="pres">
      <dgm:prSet presAssocID="{C8D64CA4-0CA7-4848-8101-6D12F2D701EA}" presName="sibTrans" presStyleLbl="sibTrans2D1" presStyleIdx="0" presStyleCnt="5"/>
      <dgm:spPr/>
    </dgm:pt>
    <dgm:pt modelId="{78EE6BF7-7C24-42BC-AC9A-938E6DA55460}" type="pres">
      <dgm:prSet presAssocID="{C8D64CA4-0CA7-4848-8101-6D12F2D701EA}" presName="connectorText" presStyleLbl="sibTrans2D1" presStyleIdx="0" presStyleCnt="5"/>
      <dgm:spPr/>
    </dgm:pt>
    <dgm:pt modelId="{DEA09B69-5D46-4F9C-868A-FC551EB15877}" type="pres">
      <dgm:prSet presAssocID="{13391578-EBE3-41D5-A907-A0F42F717939}" presName="node" presStyleLbl="node1" presStyleIdx="1" presStyleCnt="5">
        <dgm:presLayoutVars>
          <dgm:bulletEnabled val="1"/>
        </dgm:presLayoutVars>
      </dgm:prSet>
      <dgm:spPr/>
    </dgm:pt>
    <dgm:pt modelId="{47BC10A6-5959-43CA-8827-58A95022BB3F}" type="pres">
      <dgm:prSet presAssocID="{4DDB7A87-D909-4BDE-9840-FC534C343CB2}" presName="sibTrans" presStyleLbl="sibTrans2D1" presStyleIdx="1" presStyleCnt="5"/>
      <dgm:spPr/>
    </dgm:pt>
    <dgm:pt modelId="{CCB91797-7D26-4724-B681-EE84017623DE}" type="pres">
      <dgm:prSet presAssocID="{4DDB7A87-D909-4BDE-9840-FC534C343CB2}" presName="connectorText" presStyleLbl="sibTrans2D1" presStyleIdx="1" presStyleCnt="5"/>
      <dgm:spPr/>
    </dgm:pt>
    <dgm:pt modelId="{B2E3395E-1D07-4AE7-8821-A21FDD7112AD}" type="pres">
      <dgm:prSet presAssocID="{0AF80047-F981-4AD6-AA99-E087CF4464EF}" presName="node" presStyleLbl="node1" presStyleIdx="2" presStyleCnt="5">
        <dgm:presLayoutVars>
          <dgm:bulletEnabled val="1"/>
        </dgm:presLayoutVars>
      </dgm:prSet>
      <dgm:spPr/>
    </dgm:pt>
    <dgm:pt modelId="{7C23FDCA-5548-4382-A911-415E90C8ABC9}" type="pres">
      <dgm:prSet presAssocID="{B10478F2-6E48-4120-8F0E-CFCE15392F75}" presName="sibTrans" presStyleLbl="sibTrans2D1" presStyleIdx="2" presStyleCnt="5"/>
      <dgm:spPr/>
    </dgm:pt>
    <dgm:pt modelId="{DC6CA5C9-FD01-4A41-9CDA-71F071C42F65}" type="pres">
      <dgm:prSet presAssocID="{B10478F2-6E48-4120-8F0E-CFCE15392F75}" presName="connectorText" presStyleLbl="sibTrans2D1" presStyleIdx="2" presStyleCnt="5"/>
      <dgm:spPr/>
    </dgm:pt>
    <dgm:pt modelId="{A0FA2FE7-A32C-4D9D-8A63-6B4904812A0F}" type="pres">
      <dgm:prSet presAssocID="{C72A8814-A5D0-40FE-82E4-E51D2F77F084}" presName="node" presStyleLbl="node1" presStyleIdx="3" presStyleCnt="5">
        <dgm:presLayoutVars>
          <dgm:bulletEnabled val="1"/>
        </dgm:presLayoutVars>
      </dgm:prSet>
      <dgm:spPr/>
    </dgm:pt>
    <dgm:pt modelId="{60D78A63-C88F-4E24-AD2D-642DDDDB4E59}" type="pres">
      <dgm:prSet presAssocID="{B5CD0852-688D-4670-954B-2A79D52201E3}" presName="sibTrans" presStyleLbl="sibTrans2D1" presStyleIdx="3" presStyleCnt="5"/>
      <dgm:spPr/>
    </dgm:pt>
    <dgm:pt modelId="{89D4D2FF-953B-49D6-9616-E2486B519B50}" type="pres">
      <dgm:prSet presAssocID="{B5CD0852-688D-4670-954B-2A79D52201E3}" presName="connectorText" presStyleLbl="sibTrans2D1" presStyleIdx="3" presStyleCnt="5"/>
      <dgm:spPr/>
    </dgm:pt>
    <dgm:pt modelId="{61A3BE77-E584-4F6E-910E-C6AFB9397732}" type="pres">
      <dgm:prSet presAssocID="{54906722-9497-486B-A6F4-E5D3A2CCE9C5}" presName="node" presStyleLbl="node1" presStyleIdx="4" presStyleCnt="5">
        <dgm:presLayoutVars>
          <dgm:bulletEnabled val="1"/>
        </dgm:presLayoutVars>
      </dgm:prSet>
      <dgm:spPr/>
    </dgm:pt>
    <dgm:pt modelId="{624A521D-2925-4081-A86E-A173BCA6A03F}" type="pres">
      <dgm:prSet presAssocID="{6ADA2171-CD51-464C-A989-DE524CB953E7}" presName="sibTrans" presStyleLbl="sibTrans2D1" presStyleIdx="4" presStyleCnt="5"/>
      <dgm:spPr/>
    </dgm:pt>
    <dgm:pt modelId="{18171C68-5FB2-4A39-AC51-C044469E88AC}" type="pres">
      <dgm:prSet presAssocID="{6ADA2171-CD51-464C-A989-DE524CB953E7}" presName="connectorText" presStyleLbl="sibTrans2D1" presStyleIdx="4" presStyleCnt="5"/>
      <dgm:spPr/>
    </dgm:pt>
  </dgm:ptLst>
  <dgm:cxnLst>
    <dgm:cxn modelId="{41996F1A-B898-44F8-8485-55F74693AEFB}" type="presOf" srcId="{C72A8814-A5D0-40FE-82E4-E51D2F77F084}" destId="{A0FA2FE7-A32C-4D9D-8A63-6B4904812A0F}" srcOrd="0" destOrd="0" presId="urn:microsoft.com/office/officeart/2005/8/layout/cycle2"/>
    <dgm:cxn modelId="{CF4EE720-C596-4642-8275-541DB4D75BA0}" type="presOf" srcId="{0AF80047-F981-4AD6-AA99-E087CF4464EF}" destId="{B2E3395E-1D07-4AE7-8821-A21FDD7112AD}" srcOrd="0" destOrd="0" presId="urn:microsoft.com/office/officeart/2005/8/layout/cycle2"/>
    <dgm:cxn modelId="{188A8A2A-54A1-4155-9A3E-9BF702AF183E}" type="presOf" srcId="{B10478F2-6E48-4120-8F0E-CFCE15392F75}" destId="{7C23FDCA-5548-4382-A911-415E90C8ABC9}" srcOrd="0" destOrd="0" presId="urn:microsoft.com/office/officeart/2005/8/layout/cycle2"/>
    <dgm:cxn modelId="{75AC0734-B90D-4B5D-8BCD-51C2DD92920F}" type="presOf" srcId="{6ADA2171-CD51-464C-A989-DE524CB953E7}" destId="{624A521D-2925-4081-A86E-A173BCA6A03F}" srcOrd="0" destOrd="0" presId="urn:microsoft.com/office/officeart/2005/8/layout/cycle2"/>
    <dgm:cxn modelId="{0D10BD3A-CA2C-45A3-AAD5-80FE2B68ABDE}" type="presOf" srcId="{7B94C739-7605-408E-9EB8-8C3284D534E5}" destId="{FD163A3E-A03B-424F-8359-095D916C960B}" srcOrd="0" destOrd="0" presId="urn:microsoft.com/office/officeart/2005/8/layout/cycle2"/>
    <dgm:cxn modelId="{806B475B-427D-4046-998C-8FA39BB7B963}" srcId="{C09CF8CD-F0A8-43FF-8202-04CBFD851145}" destId="{7B94C739-7605-408E-9EB8-8C3284D534E5}" srcOrd="0" destOrd="0" parTransId="{29846007-6C9B-49B4-84D0-345D10B50DBD}" sibTransId="{C8D64CA4-0CA7-4848-8101-6D12F2D701EA}"/>
    <dgm:cxn modelId="{18E4D15B-4F7A-4690-885F-6B4F86D2176E}" type="presOf" srcId="{B5CD0852-688D-4670-954B-2A79D52201E3}" destId="{89D4D2FF-953B-49D6-9616-E2486B519B50}" srcOrd="1" destOrd="0" presId="urn:microsoft.com/office/officeart/2005/8/layout/cycle2"/>
    <dgm:cxn modelId="{3B66585F-5AAA-4C5C-A44E-1974A89801BA}" srcId="{C09CF8CD-F0A8-43FF-8202-04CBFD851145}" destId="{0AF80047-F981-4AD6-AA99-E087CF4464EF}" srcOrd="2" destOrd="0" parTransId="{F34B7971-6C8B-42A6-9CF5-FFADDE1DDA04}" sibTransId="{B10478F2-6E48-4120-8F0E-CFCE15392F75}"/>
    <dgm:cxn modelId="{944E1C61-42DD-46C8-BAD2-4BB8140E5B3B}" type="presOf" srcId="{4DDB7A87-D909-4BDE-9840-FC534C343CB2}" destId="{CCB91797-7D26-4724-B681-EE84017623DE}" srcOrd="1" destOrd="0" presId="urn:microsoft.com/office/officeart/2005/8/layout/cycle2"/>
    <dgm:cxn modelId="{E3E63A42-5B51-44B2-A8FF-8AE8475FE79F}" type="presOf" srcId="{B10478F2-6E48-4120-8F0E-CFCE15392F75}" destId="{DC6CA5C9-FD01-4A41-9CDA-71F071C42F65}" srcOrd="1" destOrd="0" presId="urn:microsoft.com/office/officeart/2005/8/layout/cycle2"/>
    <dgm:cxn modelId="{FEE2246B-2040-4C2E-BA88-D57165C4557B}" srcId="{C09CF8CD-F0A8-43FF-8202-04CBFD851145}" destId="{54906722-9497-486B-A6F4-E5D3A2CCE9C5}" srcOrd="4" destOrd="0" parTransId="{FA1FAEC5-7075-4D03-8B37-646698884154}" sibTransId="{6ADA2171-CD51-464C-A989-DE524CB953E7}"/>
    <dgm:cxn modelId="{A1EB8B74-AEB2-4D98-A8D6-B0848AE83466}" type="presOf" srcId="{C09CF8CD-F0A8-43FF-8202-04CBFD851145}" destId="{B3F19461-D066-4328-90AE-C69A50527382}" srcOrd="0" destOrd="0" presId="urn:microsoft.com/office/officeart/2005/8/layout/cycle2"/>
    <dgm:cxn modelId="{4816CD56-C739-41C4-A7E2-41843060CA5C}" srcId="{C09CF8CD-F0A8-43FF-8202-04CBFD851145}" destId="{13391578-EBE3-41D5-A907-A0F42F717939}" srcOrd="1" destOrd="0" parTransId="{7641FA0E-5112-4A74-84B2-600BF156DC1D}" sibTransId="{4DDB7A87-D909-4BDE-9840-FC534C343CB2}"/>
    <dgm:cxn modelId="{FD8B0957-2B71-4B42-A5A0-6B98ACB2A6C8}" type="presOf" srcId="{54906722-9497-486B-A6F4-E5D3A2CCE9C5}" destId="{61A3BE77-E584-4F6E-910E-C6AFB9397732}" srcOrd="0" destOrd="0" presId="urn:microsoft.com/office/officeart/2005/8/layout/cycle2"/>
    <dgm:cxn modelId="{5452CC78-9038-40BA-B1BD-E8210070769A}" type="presOf" srcId="{C8D64CA4-0CA7-4848-8101-6D12F2D701EA}" destId="{2234F539-7BDD-4319-AAA6-224DF9B86A00}" srcOrd="0" destOrd="0" presId="urn:microsoft.com/office/officeart/2005/8/layout/cycle2"/>
    <dgm:cxn modelId="{6994F958-464B-4544-8AAF-F77A36C06BD1}" type="presOf" srcId="{13391578-EBE3-41D5-A907-A0F42F717939}" destId="{DEA09B69-5D46-4F9C-868A-FC551EB15877}" srcOrd="0" destOrd="0" presId="urn:microsoft.com/office/officeart/2005/8/layout/cycle2"/>
    <dgm:cxn modelId="{C5495397-F5E9-48DF-98C5-82FDDD174F2A}" type="presOf" srcId="{6ADA2171-CD51-464C-A989-DE524CB953E7}" destId="{18171C68-5FB2-4A39-AC51-C044469E88AC}" srcOrd="1" destOrd="0" presId="urn:microsoft.com/office/officeart/2005/8/layout/cycle2"/>
    <dgm:cxn modelId="{3106BE9D-93F9-41D2-B415-AD1BDF2F7604}" type="presOf" srcId="{4DDB7A87-D909-4BDE-9840-FC534C343CB2}" destId="{47BC10A6-5959-43CA-8827-58A95022BB3F}" srcOrd="0" destOrd="0" presId="urn:microsoft.com/office/officeart/2005/8/layout/cycle2"/>
    <dgm:cxn modelId="{FF04C6BB-B9DD-4DA5-AC1B-7E18D121FE7C}" srcId="{C09CF8CD-F0A8-43FF-8202-04CBFD851145}" destId="{C72A8814-A5D0-40FE-82E4-E51D2F77F084}" srcOrd="3" destOrd="0" parTransId="{79634D5C-83E8-41E0-8DE7-749938D9FB22}" sibTransId="{B5CD0852-688D-4670-954B-2A79D52201E3}"/>
    <dgm:cxn modelId="{D42E5CD8-77C5-468C-9808-A6EA2A1AE841}" type="presOf" srcId="{C8D64CA4-0CA7-4848-8101-6D12F2D701EA}" destId="{78EE6BF7-7C24-42BC-AC9A-938E6DA55460}" srcOrd="1" destOrd="0" presId="urn:microsoft.com/office/officeart/2005/8/layout/cycle2"/>
    <dgm:cxn modelId="{B22BEAF3-F12E-4D43-80FE-F3E11A3D8562}" type="presOf" srcId="{B5CD0852-688D-4670-954B-2A79D52201E3}" destId="{60D78A63-C88F-4E24-AD2D-642DDDDB4E59}" srcOrd="0" destOrd="0" presId="urn:microsoft.com/office/officeart/2005/8/layout/cycle2"/>
    <dgm:cxn modelId="{8685E7C2-BFF3-4251-AB6E-6F3CC1768BE6}" type="presParOf" srcId="{B3F19461-D066-4328-90AE-C69A50527382}" destId="{FD163A3E-A03B-424F-8359-095D916C960B}" srcOrd="0" destOrd="0" presId="urn:microsoft.com/office/officeart/2005/8/layout/cycle2"/>
    <dgm:cxn modelId="{F258855F-ABA5-4704-ACF6-ECB9C4461B7E}" type="presParOf" srcId="{B3F19461-D066-4328-90AE-C69A50527382}" destId="{2234F539-7BDD-4319-AAA6-224DF9B86A00}" srcOrd="1" destOrd="0" presId="urn:microsoft.com/office/officeart/2005/8/layout/cycle2"/>
    <dgm:cxn modelId="{E9E7A249-4C41-47E5-9681-D175AEC56A0C}" type="presParOf" srcId="{2234F539-7BDD-4319-AAA6-224DF9B86A00}" destId="{78EE6BF7-7C24-42BC-AC9A-938E6DA55460}" srcOrd="0" destOrd="0" presId="urn:microsoft.com/office/officeart/2005/8/layout/cycle2"/>
    <dgm:cxn modelId="{64E50963-E6B2-4570-A106-0B6DF681FA50}" type="presParOf" srcId="{B3F19461-D066-4328-90AE-C69A50527382}" destId="{DEA09B69-5D46-4F9C-868A-FC551EB15877}" srcOrd="2" destOrd="0" presId="urn:microsoft.com/office/officeart/2005/8/layout/cycle2"/>
    <dgm:cxn modelId="{D19ED9BD-39CB-4D3A-ACE3-A95683433AAD}" type="presParOf" srcId="{B3F19461-D066-4328-90AE-C69A50527382}" destId="{47BC10A6-5959-43CA-8827-58A95022BB3F}" srcOrd="3" destOrd="0" presId="urn:microsoft.com/office/officeart/2005/8/layout/cycle2"/>
    <dgm:cxn modelId="{8381DEFF-0C39-4107-AA15-4ECBF3FEAB05}" type="presParOf" srcId="{47BC10A6-5959-43CA-8827-58A95022BB3F}" destId="{CCB91797-7D26-4724-B681-EE84017623DE}" srcOrd="0" destOrd="0" presId="urn:microsoft.com/office/officeart/2005/8/layout/cycle2"/>
    <dgm:cxn modelId="{382FD9BA-9886-4865-8DD6-F95111FFA4BB}" type="presParOf" srcId="{B3F19461-D066-4328-90AE-C69A50527382}" destId="{B2E3395E-1D07-4AE7-8821-A21FDD7112AD}" srcOrd="4" destOrd="0" presId="urn:microsoft.com/office/officeart/2005/8/layout/cycle2"/>
    <dgm:cxn modelId="{67427F59-D89D-476A-8021-00A1A5C63CAA}" type="presParOf" srcId="{B3F19461-D066-4328-90AE-C69A50527382}" destId="{7C23FDCA-5548-4382-A911-415E90C8ABC9}" srcOrd="5" destOrd="0" presId="urn:microsoft.com/office/officeart/2005/8/layout/cycle2"/>
    <dgm:cxn modelId="{C4DEEF89-5F52-4454-865D-E7A33E8AB6DC}" type="presParOf" srcId="{7C23FDCA-5548-4382-A911-415E90C8ABC9}" destId="{DC6CA5C9-FD01-4A41-9CDA-71F071C42F65}" srcOrd="0" destOrd="0" presId="urn:microsoft.com/office/officeart/2005/8/layout/cycle2"/>
    <dgm:cxn modelId="{0A149E7B-F7E7-45ED-A435-7486D1B05416}" type="presParOf" srcId="{B3F19461-D066-4328-90AE-C69A50527382}" destId="{A0FA2FE7-A32C-4D9D-8A63-6B4904812A0F}" srcOrd="6" destOrd="0" presId="urn:microsoft.com/office/officeart/2005/8/layout/cycle2"/>
    <dgm:cxn modelId="{EF84A8E5-158B-4A24-917C-7006E74D6507}" type="presParOf" srcId="{B3F19461-D066-4328-90AE-C69A50527382}" destId="{60D78A63-C88F-4E24-AD2D-642DDDDB4E59}" srcOrd="7" destOrd="0" presId="urn:microsoft.com/office/officeart/2005/8/layout/cycle2"/>
    <dgm:cxn modelId="{15A247DB-4E21-43B8-A8BF-F336840EE584}" type="presParOf" srcId="{60D78A63-C88F-4E24-AD2D-642DDDDB4E59}" destId="{89D4D2FF-953B-49D6-9616-E2486B519B50}" srcOrd="0" destOrd="0" presId="urn:microsoft.com/office/officeart/2005/8/layout/cycle2"/>
    <dgm:cxn modelId="{746138F6-C478-49E1-A252-D31FE499D0FF}" type="presParOf" srcId="{B3F19461-D066-4328-90AE-C69A50527382}" destId="{61A3BE77-E584-4F6E-910E-C6AFB9397732}" srcOrd="8" destOrd="0" presId="urn:microsoft.com/office/officeart/2005/8/layout/cycle2"/>
    <dgm:cxn modelId="{F8FAC579-ABB0-465E-98C5-515FD5E008AF}" type="presParOf" srcId="{B3F19461-D066-4328-90AE-C69A50527382}" destId="{624A521D-2925-4081-A86E-A173BCA6A03F}" srcOrd="9" destOrd="0" presId="urn:microsoft.com/office/officeart/2005/8/layout/cycle2"/>
    <dgm:cxn modelId="{E96D2BA5-DB00-4F68-A421-B319D9B8DB06}" type="presParOf" srcId="{624A521D-2925-4081-A86E-A173BCA6A03F}" destId="{18171C68-5FB2-4A39-AC51-C044469E88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9CF8CD-F0A8-43FF-8202-04CBFD85114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C739-7605-408E-9EB8-8C3284D534E5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1.  Problem Formulation</a:t>
          </a:r>
        </a:p>
      </dgm:t>
    </dgm:pt>
    <dgm:pt modelId="{29846007-6C9B-49B4-84D0-345D10B50DBD}" type="parTrans" cxnId="{806B475B-427D-4046-998C-8FA39BB7B963}">
      <dgm:prSet/>
      <dgm:spPr/>
      <dgm:t>
        <a:bodyPr/>
        <a:lstStyle/>
        <a:p>
          <a:endParaRPr lang="en-US"/>
        </a:p>
      </dgm:t>
    </dgm:pt>
    <dgm:pt modelId="{C8D64CA4-0CA7-4848-8101-6D12F2D701EA}" type="sibTrans" cxnId="{806B475B-427D-4046-998C-8FA39BB7B963}">
      <dgm:prSet/>
      <dgm:spPr/>
      <dgm:t>
        <a:bodyPr/>
        <a:lstStyle/>
        <a:p>
          <a:endParaRPr lang="en-US"/>
        </a:p>
      </dgm:t>
    </dgm:pt>
    <dgm:pt modelId="{0AF80047-F981-4AD6-AA99-E087CF4464EF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3.  Development</a:t>
          </a:r>
        </a:p>
      </dgm:t>
    </dgm:pt>
    <dgm:pt modelId="{F34B7971-6C8B-42A6-9CF5-FFADDE1DDA04}" type="parTrans" cxnId="{3B66585F-5AAA-4C5C-A44E-1974A89801BA}">
      <dgm:prSet/>
      <dgm:spPr/>
      <dgm:t>
        <a:bodyPr/>
        <a:lstStyle/>
        <a:p>
          <a:endParaRPr lang="en-US"/>
        </a:p>
      </dgm:t>
    </dgm:pt>
    <dgm:pt modelId="{B10478F2-6E48-4120-8F0E-CFCE15392F75}" type="sibTrans" cxnId="{3B66585F-5AAA-4C5C-A44E-1974A89801BA}">
      <dgm:prSet/>
      <dgm:spPr/>
      <dgm:t>
        <a:bodyPr/>
        <a:lstStyle/>
        <a:p>
          <a:endParaRPr lang="en-US"/>
        </a:p>
      </dgm:t>
    </dgm:pt>
    <dgm:pt modelId="{54906722-9497-486B-A6F4-E5D3A2CCE9C5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5.  Management</a:t>
          </a:r>
        </a:p>
      </dgm:t>
    </dgm:pt>
    <dgm:pt modelId="{FA1FAEC5-7075-4D03-8B37-646698884154}" type="parTrans" cxnId="{FEE2246B-2040-4C2E-BA88-D57165C4557B}">
      <dgm:prSet/>
      <dgm:spPr/>
      <dgm:t>
        <a:bodyPr/>
        <a:lstStyle/>
        <a:p>
          <a:endParaRPr lang="en-US"/>
        </a:p>
      </dgm:t>
    </dgm:pt>
    <dgm:pt modelId="{6ADA2171-CD51-464C-A989-DE524CB953E7}" type="sibTrans" cxnId="{FEE2246B-2040-4C2E-BA88-D57165C4557B}">
      <dgm:prSet/>
      <dgm:spPr/>
      <dgm:t>
        <a:bodyPr/>
        <a:lstStyle/>
        <a:p>
          <a:endParaRPr lang="en-US"/>
        </a:p>
      </dgm:t>
    </dgm:pt>
    <dgm:pt modelId="{13391578-EBE3-41D5-A907-A0F42F717939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2.  Data Management</a:t>
          </a:r>
        </a:p>
      </dgm:t>
    </dgm:pt>
    <dgm:pt modelId="{7641FA0E-5112-4A74-84B2-600BF156DC1D}" type="parTrans" cxnId="{4816CD56-C739-41C4-A7E2-41843060CA5C}">
      <dgm:prSet/>
      <dgm:spPr/>
      <dgm:t>
        <a:bodyPr/>
        <a:lstStyle/>
        <a:p>
          <a:endParaRPr lang="en-US"/>
        </a:p>
      </dgm:t>
    </dgm:pt>
    <dgm:pt modelId="{4DDB7A87-D909-4BDE-9840-FC534C343CB2}" type="sibTrans" cxnId="{4816CD56-C739-41C4-A7E2-41843060CA5C}">
      <dgm:prSet/>
      <dgm:spPr/>
      <dgm:t>
        <a:bodyPr/>
        <a:lstStyle/>
        <a:p>
          <a:endParaRPr lang="en-US"/>
        </a:p>
      </dgm:t>
    </dgm:pt>
    <dgm:pt modelId="{C72A8814-A5D0-40FE-82E4-E51D2F77F084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4.  Deployment</a:t>
          </a:r>
        </a:p>
      </dgm:t>
    </dgm:pt>
    <dgm:pt modelId="{79634D5C-83E8-41E0-8DE7-749938D9FB22}" type="parTrans" cxnId="{FF04C6BB-B9DD-4DA5-AC1B-7E18D121FE7C}">
      <dgm:prSet/>
      <dgm:spPr/>
      <dgm:t>
        <a:bodyPr/>
        <a:lstStyle/>
        <a:p>
          <a:endParaRPr lang="en-US"/>
        </a:p>
      </dgm:t>
    </dgm:pt>
    <dgm:pt modelId="{B5CD0852-688D-4670-954B-2A79D52201E3}" type="sibTrans" cxnId="{FF04C6BB-B9DD-4DA5-AC1B-7E18D121FE7C}">
      <dgm:prSet/>
      <dgm:spPr/>
      <dgm:t>
        <a:bodyPr/>
        <a:lstStyle/>
        <a:p>
          <a:endParaRPr lang="en-US"/>
        </a:p>
      </dgm:t>
    </dgm:pt>
    <dgm:pt modelId="{B3F19461-D066-4328-90AE-C69A50527382}" type="pres">
      <dgm:prSet presAssocID="{C09CF8CD-F0A8-43FF-8202-04CBFD851145}" presName="cycle" presStyleCnt="0">
        <dgm:presLayoutVars>
          <dgm:dir/>
          <dgm:resizeHandles val="exact"/>
        </dgm:presLayoutVars>
      </dgm:prSet>
      <dgm:spPr/>
    </dgm:pt>
    <dgm:pt modelId="{FD163A3E-A03B-424F-8359-095D916C960B}" type="pres">
      <dgm:prSet presAssocID="{7B94C739-7605-408E-9EB8-8C3284D534E5}" presName="node" presStyleLbl="node1" presStyleIdx="0" presStyleCnt="5">
        <dgm:presLayoutVars>
          <dgm:bulletEnabled val="1"/>
        </dgm:presLayoutVars>
      </dgm:prSet>
      <dgm:spPr/>
    </dgm:pt>
    <dgm:pt modelId="{2234F539-7BDD-4319-AAA6-224DF9B86A00}" type="pres">
      <dgm:prSet presAssocID="{C8D64CA4-0CA7-4848-8101-6D12F2D701EA}" presName="sibTrans" presStyleLbl="sibTrans2D1" presStyleIdx="0" presStyleCnt="5"/>
      <dgm:spPr/>
    </dgm:pt>
    <dgm:pt modelId="{78EE6BF7-7C24-42BC-AC9A-938E6DA55460}" type="pres">
      <dgm:prSet presAssocID="{C8D64CA4-0CA7-4848-8101-6D12F2D701EA}" presName="connectorText" presStyleLbl="sibTrans2D1" presStyleIdx="0" presStyleCnt="5"/>
      <dgm:spPr/>
    </dgm:pt>
    <dgm:pt modelId="{DEA09B69-5D46-4F9C-868A-FC551EB15877}" type="pres">
      <dgm:prSet presAssocID="{13391578-EBE3-41D5-A907-A0F42F717939}" presName="node" presStyleLbl="node1" presStyleIdx="1" presStyleCnt="5">
        <dgm:presLayoutVars>
          <dgm:bulletEnabled val="1"/>
        </dgm:presLayoutVars>
      </dgm:prSet>
      <dgm:spPr/>
    </dgm:pt>
    <dgm:pt modelId="{47BC10A6-5959-43CA-8827-58A95022BB3F}" type="pres">
      <dgm:prSet presAssocID="{4DDB7A87-D909-4BDE-9840-FC534C343CB2}" presName="sibTrans" presStyleLbl="sibTrans2D1" presStyleIdx="1" presStyleCnt="5"/>
      <dgm:spPr/>
    </dgm:pt>
    <dgm:pt modelId="{CCB91797-7D26-4724-B681-EE84017623DE}" type="pres">
      <dgm:prSet presAssocID="{4DDB7A87-D909-4BDE-9840-FC534C343CB2}" presName="connectorText" presStyleLbl="sibTrans2D1" presStyleIdx="1" presStyleCnt="5"/>
      <dgm:spPr/>
    </dgm:pt>
    <dgm:pt modelId="{B2E3395E-1D07-4AE7-8821-A21FDD7112AD}" type="pres">
      <dgm:prSet presAssocID="{0AF80047-F981-4AD6-AA99-E087CF4464EF}" presName="node" presStyleLbl="node1" presStyleIdx="2" presStyleCnt="5">
        <dgm:presLayoutVars>
          <dgm:bulletEnabled val="1"/>
        </dgm:presLayoutVars>
      </dgm:prSet>
      <dgm:spPr/>
    </dgm:pt>
    <dgm:pt modelId="{7C23FDCA-5548-4382-A911-415E90C8ABC9}" type="pres">
      <dgm:prSet presAssocID="{B10478F2-6E48-4120-8F0E-CFCE15392F75}" presName="sibTrans" presStyleLbl="sibTrans2D1" presStyleIdx="2" presStyleCnt="5"/>
      <dgm:spPr/>
    </dgm:pt>
    <dgm:pt modelId="{DC6CA5C9-FD01-4A41-9CDA-71F071C42F65}" type="pres">
      <dgm:prSet presAssocID="{B10478F2-6E48-4120-8F0E-CFCE15392F75}" presName="connectorText" presStyleLbl="sibTrans2D1" presStyleIdx="2" presStyleCnt="5"/>
      <dgm:spPr/>
    </dgm:pt>
    <dgm:pt modelId="{A0FA2FE7-A32C-4D9D-8A63-6B4904812A0F}" type="pres">
      <dgm:prSet presAssocID="{C72A8814-A5D0-40FE-82E4-E51D2F77F084}" presName="node" presStyleLbl="node1" presStyleIdx="3" presStyleCnt="5">
        <dgm:presLayoutVars>
          <dgm:bulletEnabled val="1"/>
        </dgm:presLayoutVars>
      </dgm:prSet>
      <dgm:spPr/>
    </dgm:pt>
    <dgm:pt modelId="{60D78A63-C88F-4E24-AD2D-642DDDDB4E59}" type="pres">
      <dgm:prSet presAssocID="{B5CD0852-688D-4670-954B-2A79D52201E3}" presName="sibTrans" presStyleLbl="sibTrans2D1" presStyleIdx="3" presStyleCnt="5"/>
      <dgm:spPr/>
    </dgm:pt>
    <dgm:pt modelId="{89D4D2FF-953B-49D6-9616-E2486B519B50}" type="pres">
      <dgm:prSet presAssocID="{B5CD0852-688D-4670-954B-2A79D52201E3}" presName="connectorText" presStyleLbl="sibTrans2D1" presStyleIdx="3" presStyleCnt="5"/>
      <dgm:spPr/>
    </dgm:pt>
    <dgm:pt modelId="{61A3BE77-E584-4F6E-910E-C6AFB9397732}" type="pres">
      <dgm:prSet presAssocID="{54906722-9497-486B-A6F4-E5D3A2CCE9C5}" presName="node" presStyleLbl="node1" presStyleIdx="4" presStyleCnt="5">
        <dgm:presLayoutVars>
          <dgm:bulletEnabled val="1"/>
        </dgm:presLayoutVars>
      </dgm:prSet>
      <dgm:spPr/>
    </dgm:pt>
    <dgm:pt modelId="{624A521D-2925-4081-A86E-A173BCA6A03F}" type="pres">
      <dgm:prSet presAssocID="{6ADA2171-CD51-464C-A989-DE524CB953E7}" presName="sibTrans" presStyleLbl="sibTrans2D1" presStyleIdx="4" presStyleCnt="5"/>
      <dgm:spPr/>
    </dgm:pt>
    <dgm:pt modelId="{18171C68-5FB2-4A39-AC51-C044469E88AC}" type="pres">
      <dgm:prSet presAssocID="{6ADA2171-CD51-464C-A989-DE524CB953E7}" presName="connectorText" presStyleLbl="sibTrans2D1" presStyleIdx="4" presStyleCnt="5"/>
      <dgm:spPr/>
    </dgm:pt>
  </dgm:ptLst>
  <dgm:cxnLst>
    <dgm:cxn modelId="{41996F1A-B898-44F8-8485-55F74693AEFB}" type="presOf" srcId="{C72A8814-A5D0-40FE-82E4-E51D2F77F084}" destId="{A0FA2FE7-A32C-4D9D-8A63-6B4904812A0F}" srcOrd="0" destOrd="0" presId="urn:microsoft.com/office/officeart/2005/8/layout/cycle2"/>
    <dgm:cxn modelId="{CF4EE720-C596-4642-8275-541DB4D75BA0}" type="presOf" srcId="{0AF80047-F981-4AD6-AA99-E087CF4464EF}" destId="{B2E3395E-1D07-4AE7-8821-A21FDD7112AD}" srcOrd="0" destOrd="0" presId="urn:microsoft.com/office/officeart/2005/8/layout/cycle2"/>
    <dgm:cxn modelId="{188A8A2A-54A1-4155-9A3E-9BF702AF183E}" type="presOf" srcId="{B10478F2-6E48-4120-8F0E-CFCE15392F75}" destId="{7C23FDCA-5548-4382-A911-415E90C8ABC9}" srcOrd="0" destOrd="0" presId="urn:microsoft.com/office/officeart/2005/8/layout/cycle2"/>
    <dgm:cxn modelId="{75AC0734-B90D-4B5D-8BCD-51C2DD92920F}" type="presOf" srcId="{6ADA2171-CD51-464C-A989-DE524CB953E7}" destId="{624A521D-2925-4081-A86E-A173BCA6A03F}" srcOrd="0" destOrd="0" presId="urn:microsoft.com/office/officeart/2005/8/layout/cycle2"/>
    <dgm:cxn modelId="{0D10BD3A-CA2C-45A3-AAD5-80FE2B68ABDE}" type="presOf" srcId="{7B94C739-7605-408E-9EB8-8C3284D534E5}" destId="{FD163A3E-A03B-424F-8359-095D916C960B}" srcOrd="0" destOrd="0" presId="urn:microsoft.com/office/officeart/2005/8/layout/cycle2"/>
    <dgm:cxn modelId="{806B475B-427D-4046-998C-8FA39BB7B963}" srcId="{C09CF8CD-F0A8-43FF-8202-04CBFD851145}" destId="{7B94C739-7605-408E-9EB8-8C3284D534E5}" srcOrd="0" destOrd="0" parTransId="{29846007-6C9B-49B4-84D0-345D10B50DBD}" sibTransId="{C8D64CA4-0CA7-4848-8101-6D12F2D701EA}"/>
    <dgm:cxn modelId="{18E4D15B-4F7A-4690-885F-6B4F86D2176E}" type="presOf" srcId="{B5CD0852-688D-4670-954B-2A79D52201E3}" destId="{89D4D2FF-953B-49D6-9616-E2486B519B50}" srcOrd="1" destOrd="0" presId="urn:microsoft.com/office/officeart/2005/8/layout/cycle2"/>
    <dgm:cxn modelId="{3B66585F-5AAA-4C5C-A44E-1974A89801BA}" srcId="{C09CF8CD-F0A8-43FF-8202-04CBFD851145}" destId="{0AF80047-F981-4AD6-AA99-E087CF4464EF}" srcOrd="2" destOrd="0" parTransId="{F34B7971-6C8B-42A6-9CF5-FFADDE1DDA04}" sibTransId="{B10478F2-6E48-4120-8F0E-CFCE15392F75}"/>
    <dgm:cxn modelId="{944E1C61-42DD-46C8-BAD2-4BB8140E5B3B}" type="presOf" srcId="{4DDB7A87-D909-4BDE-9840-FC534C343CB2}" destId="{CCB91797-7D26-4724-B681-EE84017623DE}" srcOrd="1" destOrd="0" presId="urn:microsoft.com/office/officeart/2005/8/layout/cycle2"/>
    <dgm:cxn modelId="{E3E63A42-5B51-44B2-A8FF-8AE8475FE79F}" type="presOf" srcId="{B10478F2-6E48-4120-8F0E-CFCE15392F75}" destId="{DC6CA5C9-FD01-4A41-9CDA-71F071C42F65}" srcOrd="1" destOrd="0" presId="urn:microsoft.com/office/officeart/2005/8/layout/cycle2"/>
    <dgm:cxn modelId="{FEE2246B-2040-4C2E-BA88-D57165C4557B}" srcId="{C09CF8CD-F0A8-43FF-8202-04CBFD851145}" destId="{54906722-9497-486B-A6F4-E5D3A2CCE9C5}" srcOrd="4" destOrd="0" parTransId="{FA1FAEC5-7075-4D03-8B37-646698884154}" sibTransId="{6ADA2171-CD51-464C-A989-DE524CB953E7}"/>
    <dgm:cxn modelId="{A1EB8B74-AEB2-4D98-A8D6-B0848AE83466}" type="presOf" srcId="{C09CF8CD-F0A8-43FF-8202-04CBFD851145}" destId="{B3F19461-D066-4328-90AE-C69A50527382}" srcOrd="0" destOrd="0" presId="urn:microsoft.com/office/officeart/2005/8/layout/cycle2"/>
    <dgm:cxn modelId="{4816CD56-C739-41C4-A7E2-41843060CA5C}" srcId="{C09CF8CD-F0A8-43FF-8202-04CBFD851145}" destId="{13391578-EBE3-41D5-A907-A0F42F717939}" srcOrd="1" destOrd="0" parTransId="{7641FA0E-5112-4A74-84B2-600BF156DC1D}" sibTransId="{4DDB7A87-D909-4BDE-9840-FC534C343CB2}"/>
    <dgm:cxn modelId="{FD8B0957-2B71-4B42-A5A0-6B98ACB2A6C8}" type="presOf" srcId="{54906722-9497-486B-A6F4-E5D3A2CCE9C5}" destId="{61A3BE77-E584-4F6E-910E-C6AFB9397732}" srcOrd="0" destOrd="0" presId="urn:microsoft.com/office/officeart/2005/8/layout/cycle2"/>
    <dgm:cxn modelId="{5452CC78-9038-40BA-B1BD-E8210070769A}" type="presOf" srcId="{C8D64CA4-0CA7-4848-8101-6D12F2D701EA}" destId="{2234F539-7BDD-4319-AAA6-224DF9B86A00}" srcOrd="0" destOrd="0" presId="urn:microsoft.com/office/officeart/2005/8/layout/cycle2"/>
    <dgm:cxn modelId="{6994F958-464B-4544-8AAF-F77A36C06BD1}" type="presOf" srcId="{13391578-EBE3-41D5-A907-A0F42F717939}" destId="{DEA09B69-5D46-4F9C-868A-FC551EB15877}" srcOrd="0" destOrd="0" presId="urn:microsoft.com/office/officeart/2005/8/layout/cycle2"/>
    <dgm:cxn modelId="{C5495397-F5E9-48DF-98C5-82FDDD174F2A}" type="presOf" srcId="{6ADA2171-CD51-464C-A989-DE524CB953E7}" destId="{18171C68-5FB2-4A39-AC51-C044469E88AC}" srcOrd="1" destOrd="0" presId="urn:microsoft.com/office/officeart/2005/8/layout/cycle2"/>
    <dgm:cxn modelId="{3106BE9D-93F9-41D2-B415-AD1BDF2F7604}" type="presOf" srcId="{4DDB7A87-D909-4BDE-9840-FC534C343CB2}" destId="{47BC10A6-5959-43CA-8827-58A95022BB3F}" srcOrd="0" destOrd="0" presId="urn:microsoft.com/office/officeart/2005/8/layout/cycle2"/>
    <dgm:cxn modelId="{FF04C6BB-B9DD-4DA5-AC1B-7E18D121FE7C}" srcId="{C09CF8CD-F0A8-43FF-8202-04CBFD851145}" destId="{C72A8814-A5D0-40FE-82E4-E51D2F77F084}" srcOrd="3" destOrd="0" parTransId="{79634D5C-83E8-41E0-8DE7-749938D9FB22}" sibTransId="{B5CD0852-688D-4670-954B-2A79D52201E3}"/>
    <dgm:cxn modelId="{D42E5CD8-77C5-468C-9808-A6EA2A1AE841}" type="presOf" srcId="{C8D64CA4-0CA7-4848-8101-6D12F2D701EA}" destId="{78EE6BF7-7C24-42BC-AC9A-938E6DA55460}" srcOrd="1" destOrd="0" presId="urn:microsoft.com/office/officeart/2005/8/layout/cycle2"/>
    <dgm:cxn modelId="{B22BEAF3-F12E-4D43-80FE-F3E11A3D8562}" type="presOf" srcId="{B5CD0852-688D-4670-954B-2A79D52201E3}" destId="{60D78A63-C88F-4E24-AD2D-642DDDDB4E59}" srcOrd="0" destOrd="0" presId="urn:microsoft.com/office/officeart/2005/8/layout/cycle2"/>
    <dgm:cxn modelId="{8685E7C2-BFF3-4251-AB6E-6F3CC1768BE6}" type="presParOf" srcId="{B3F19461-D066-4328-90AE-C69A50527382}" destId="{FD163A3E-A03B-424F-8359-095D916C960B}" srcOrd="0" destOrd="0" presId="urn:microsoft.com/office/officeart/2005/8/layout/cycle2"/>
    <dgm:cxn modelId="{F258855F-ABA5-4704-ACF6-ECB9C4461B7E}" type="presParOf" srcId="{B3F19461-D066-4328-90AE-C69A50527382}" destId="{2234F539-7BDD-4319-AAA6-224DF9B86A00}" srcOrd="1" destOrd="0" presId="urn:microsoft.com/office/officeart/2005/8/layout/cycle2"/>
    <dgm:cxn modelId="{E9E7A249-4C41-47E5-9681-D175AEC56A0C}" type="presParOf" srcId="{2234F539-7BDD-4319-AAA6-224DF9B86A00}" destId="{78EE6BF7-7C24-42BC-AC9A-938E6DA55460}" srcOrd="0" destOrd="0" presId="urn:microsoft.com/office/officeart/2005/8/layout/cycle2"/>
    <dgm:cxn modelId="{64E50963-E6B2-4570-A106-0B6DF681FA50}" type="presParOf" srcId="{B3F19461-D066-4328-90AE-C69A50527382}" destId="{DEA09B69-5D46-4F9C-868A-FC551EB15877}" srcOrd="2" destOrd="0" presId="urn:microsoft.com/office/officeart/2005/8/layout/cycle2"/>
    <dgm:cxn modelId="{D19ED9BD-39CB-4D3A-ACE3-A95683433AAD}" type="presParOf" srcId="{B3F19461-D066-4328-90AE-C69A50527382}" destId="{47BC10A6-5959-43CA-8827-58A95022BB3F}" srcOrd="3" destOrd="0" presId="urn:microsoft.com/office/officeart/2005/8/layout/cycle2"/>
    <dgm:cxn modelId="{8381DEFF-0C39-4107-AA15-4ECBF3FEAB05}" type="presParOf" srcId="{47BC10A6-5959-43CA-8827-58A95022BB3F}" destId="{CCB91797-7D26-4724-B681-EE84017623DE}" srcOrd="0" destOrd="0" presId="urn:microsoft.com/office/officeart/2005/8/layout/cycle2"/>
    <dgm:cxn modelId="{382FD9BA-9886-4865-8DD6-F95111FFA4BB}" type="presParOf" srcId="{B3F19461-D066-4328-90AE-C69A50527382}" destId="{B2E3395E-1D07-4AE7-8821-A21FDD7112AD}" srcOrd="4" destOrd="0" presId="urn:microsoft.com/office/officeart/2005/8/layout/cycle2"/>
    <dgm:cxn modelId="{67427F59-D89D-476A-8021-00A1A5C63CAA}" type="presParOf" srcId="{B3F19461-D066-4328-90AE-C69A50527382}" destId="{7C23FDCA-5548-4382-A911-415E90C8ABC9}" srcOrd="5" destOrd="0" presId="urn:microsoft.com/office/officeart/2005/8/layout/cycle2"/>
    <dgm:cxn modelId="{C4DEEF89-5F52-4454-865D-E7A33E8AB6DC}" type="presParOf" srcId="{7C23FDCA-5548-4382-A911-415E90C8ABC9}" destId="{DC6CA5C9-FD01-4A41-9CDA-71F071C42F65}" srcOrd="0" destOrd="0" presId="urn:microsoft.com/office/officeart/2005/8/layout/cycle2"/>
    <dgm:cxn modelId="{0A149E7B-F7E7-45ED-A435-7486D1B05416}" type="presParOf" srcId="{B3F19461-D066-4328-90AE-C69A50527382}" destId="{A0FA2FE7-A32C-4D9D-8A63-6B4904812A0F}" srcOrd="6" destOrd="0" presId="urn:microsoft.com/office/officeart/2005/8/layout/cycle2"/>
    <dgm:cxn modelId="{EF84A8E5-158B-4A24-917C-7006E74D6507}" type="presParOf" srcId="{B3F19461-D066-4328-90AE-C69A50527382}" destId="{60D78A63-C88F-4E24-AD2D-642DDDDB4E59}" srcOrd="7" destOrd="0" presId="urn:microsoft.com/office/officeart/2005/8/layout/cycle2"/>
    <dgm:cxn modelId="{15A247DB-4E21-43B8-A8BF-F336840EE584}" type="presParOf" srcId="{60D78A63-C88F-4E24-AD2D-642DDDDB4E59}" destId="{89D4D2FF-953B-49D6-9616-E2486B519B50}" srcOrd="0" destOrd="0" presId="urn:microsoft.com/office/officeart/2005/8/layout/cycle2"/>
    <dgm:cxn modelId="{746138F6-C478-49E1-A252-D31FE499D0FF}" type="presParOf" srcId="{B3F19461-D066-4328-90AE-C69A50527382}" destId="{61A3BE77-E584-4F6E-910E-C6AFB9397732}" srcOrd="8" destOrd="0" presId="urn:microsoft.com/office/officeart/2005/8/layout/cycle2"/>
    <dgm:cxn modelId="{F8FAC579-ABB0-465E-98C5-515FD5E008AF}" type="presParOf" srcId="{B3F19461-D066-4328-90AE-C69A50527382}" destId="{624A521D-2925-4081-A86E-A173BCA6A03F}" srcOrd="9" destOrd="0" presId="urn:microsoft.com/office/officeart/2005/8/layout/cycle2"/>
    <dgm:cxn modelId="{E96D2BA5-DB00-4F68-A421-B319D9B8DB06}" type="presParOf" srcId="{624A521D-2925-4081-A86E-A173BCA6A03F}" destId="{18171C68-5FB2-4A39-AC51-C044469E88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9CF8CD-F0A8-43FF-8202-04CBFD85114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C739-7605-408E-9EB8-8C3284D534E5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1.  Problem Formulation</a:t>
          </a:r>
        </a:p>
      </dgm:t>
    </dgm:pt>
    <dgm:pt modelId="{29846007-6C9B-49B4-84D0-345D10B50DBD}" type="parTrans" cxnId="{806B475B-427D-4046-998C-8FA39BB7B963}">
      <dgm:prSet/>
      <dgm:spPr/>
      <dgm:t>
        <a:bodyPr/>
        <a:lstStyle/>
        <a:p>
          <a:endParaRPr lang="en-US"/>
        </a:p>
      </dgm:t>
    </dgm:pt>
    <dgm:pt modelId="{C8D64CA4-0CA7-4848-8101-6D12F2D701EA}" type="sibTrans" cxnId="{806B475B-427D-4046-998C-8FA39BB7B963}">
      <dgm:prSet/>
      <dgm:spPr/>
      <dgm:t>
        <a:bodyPr/>
        <a:lstStyle/>
        <a:p>
          <a:endParaRPr lang="en-US"/>
        </a:p>
      </dgm:t>
    </dgm:pt>
    <dgm:pt modelId="{0AF80047-F981-4AD6-AA99-E087CF4464E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3.  Development</a:t>
          </a:r>
        </a:p>
      </dgm:t>
    </dgm:pt>
    <dgm:pt modelId="{F34B7971-6C8B-42A6-9CF5-FFADDE1DDA04}" type="parTrans" cxnId="{3B66585F-5AAA-4C5C-A44E-1974A89801BA}">
      <dgm:prSet/>
      <dgm:spPr/>
      <dgm:t>
        <a:bodyPr/>
        <a:lstStyle/>
        <a:p>
          <a:endParaRPr lang="en-US"/>
        </a:p>
      </dgm:t>
    </dgm:pt>
    <dgm:pt modelId="{B10478F2-6E48-4120-8F0E-CFCE15392F75}" type="sibTrans" cxnId="{3B66585F-5AAA-4C5C-A44E-1974A89801BA}">
      <dgm:prSet/>
      <dgm:spPr/>
      <dgm:t>
        <a:bodyPr/>
        <a:lstStyle/>
        <a:p>
          <a:endParaRPr lang="en-US"/>
        </a:p>
      </dgm:t>
    </dgm:pt>
    <dgm:pt modelId="{54906722-9497-486B-A6F4-E5D3A2CCE9C5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5.  Management</a:t>
          </a:r>
        </a:p>
      </dgm:t>
    </dgm:pt>
    <dgm:pt modelId="{FA1FAEC5-7075-4D03-8B37-646698884154}" type="parTrans" cxnId="{FEE2246B-2040-4C2E-BA88-D57165C4557B}">
      <dgm:prSet/>
      <dgm:spPr/>
      <dgm:t>
        <a:bodyPr/>
        <a:lstStyle/>
        <a:p>
          <a:endParaRPr lang="en-US"/>
        </a:p>
      </dgm:t>
    </dgm:pt>
    <dgm:pt modelId="{6ADA2171-CD51-464C-A989-DE524CB953E7}" type="sibTrans" cxnId="{FEE2246B-2040-4C2E-BA88-D57165C4557B}">
      <dgm:prSet/>
      <dgm:spPr/>
      <dgm:t>
        <a:bodyPr/>
        <a:lstStyle/>
        <a:p>
          <a:endParaRPr lang="en-US"/>
        </a:p>
      </dgm:t>
    </dgm:pt>
    <dgm:pt modelId="{13391578-EBE3-41D5-A907-A0F42F717939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2.  Data Management</a:t>
          </a:r>
        </a:p>
      </dgm:t>
    </dgm:pt>
    <dgm:pt modelId="{7641FA0E-5112-4A74-84B2-600BF156DC1D}" type="parTrans" cxnId="{4816CD56-C739-41C4-A7E2-41843060CA5C}">
      <dgm:prSet/>
      <dgm:spPr/>
      <dgm:t>
        <a:bodyPr/>
        <a:lstStyle/>
        <a:p>
          <a:endParaRPr lang="en-US"/>
        </a:p>
      </dgm:t>
    </dgm:pt>
    <dgm:pt modelId="{4DDB7A87-D909-4BDE-9840-FC534C343CB2}" type="sibTrans" cxnId="{4816CD56-C739-41C4-A7E2-41843060CA5C}">
      <dgm:prSet/>
      <dgm:spPr/>
      <dgm:t>
        <a:bodyPr/>
        <a:lstStyle/>
        <a:p>
          <a:endParaRPr lang="en-US"/>
        </a:p>
      </dgm:t>
    </dgm:pt>
    <dgm:pt modelId="{C72A8814-A5D0-40FE-82E4-E51D2F77F084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4.  Deployment</a:t>
          </a:r>
        </a:p>
      </dgm:t>
    </dgm:pt>
    <dgm:pt modelId="{79634D5C-83E8-41E0-8DE7-749938D9FB22}" type="parTrans" cxnId="{FF04C6BB-B9DD-4DA5-AC1B-7E18D121FE7C}">
      <dgm:prSet/>
      <dgm:spPr/>
      <dgm:t>
        <a:bodyPr/>
        <a:lstStyle/>
        <a:p>
          <a:endParaRPr lang="en-US"/>
        </a:p>
      </dgm:t>
    </dgm:pt>
    <dgm:pt modelId="{B5CD0852-688D-4670-954B-2A79D52201E3}" type="sibTrans" cxnId="{FF04C6BB-B9DD-4DA5-AC1B-7E18D121FE7C}">
      <dgm:prSet/>
      <dgm:spPr/>
      <dgm:t>
        <a:bodyPr/>
        <a:lstStyle/>
        <a:p>
          <a:endParaRPr lang="en-US"/>
        </a:p>
      </dgm:t>
    </dgm:pt>
    <dgm:pt modelId="{B3F19461-D066-4328-90AE-C69A50527382}" type="pres">
      <dgm:prSet presAssocID="{C09CF8CD-F0A8-43FF-8202-04CBFD851145}" presName="cycle" presStyleCnt="0">
        <dgm:presLayoutVars>
          <dgm:dir/>
          <dgm:resizeHandles val="exact"/>
        </dgm:presLayoutVars>
      </dgm:prSet>
      <dgm:spPr/>
    </dgm:pt>
    <dgm:pt modelId="{FD163A3E-A03B-424F-8359-095D916C960B}" type="pres">
      <dgm:prSet presAssocID="{7B94C739-7605-408E-9EB8-8C3284D534E5}" presName="node" presStyleLbl="node1" presStyleIdx="0" presStyleCnt="5">
        <dgm:presLayoutVars>
          <dgm:bulletEnabled val="1"/>
        </dgm:presLayoutVars>
      </dgm:prSet>
      <dgm:spPr/>
    </dgm:pt>
    <dgm:pt modelId="{2234F539-7BDD-4319-AAA6-224DF9B86A00}" type="pres">
      <dgm:prSet presAssocID="{C8D64CA4-0CA7-4848-8101-6D12F2D701EA}" presName="sibTrans" presStyleLbl="sibTrans2D1" presStyleIdx="0" presStyleCnt="5"/>
      <dgm:spPr/>
    </dgm:pt>
    <dgm:pt modelId="{78EE6BF7-7C24-42BC-AC9A-938E6DA55460}" type="pres">
      <dgm:prSet presAssocID="{C8D64CA4-0CA7-4848-8101-6D12F2D701EA}" presName="connectorText" presStyleLbl="sibTrans2D1" presStyleIdx="0" presStyleCnt="5"/>
      <dgm:spPr/>
    </dgm:pt>
    <dgm:pt modelId="{DEA09B69-5D46-4F9C-868A-FC551EB15877}" type="pres">
      <dgm:prSet presAssocID="{13391578-EBE3-41D5-A907-A0F42F717939}" presName="node" presStyleLbl="node1" presStyleIdx="1" presStyleCnt="5">
        <dgm:presLayoutVars>
          <dgm:bulletEnabled val="1"/>
        </dgm:presLayoutVars>
      </dgm:prSet>
      <dgm:spPr/>
    </dgm:pt>
    <dgm:pt modelId="{47BC10A6-5959-43CA-8827-58A95022BB3F}" type="pres">
      <dgm:prSet presAssocID="{4DDB7A87-D909-4BDE-9840-FC534C343CB2}" presName="sibTrans" presStyleLbl="sibTrans2D1" presStyleIdx="1" presStyleCnt="5"/>
      <dgm:spPr/>
    </dgm:pt>
    <dgm:pt modelId="{CCB91797-7D26-4724-B681-EE84017623DE}" type="pres">
      <dgm:prSet presAssocID="{4DDB7A87-D909-4BDE-9840-FC534C343CB2}" presName="connectorText" presStyleLbl="sibTrans2D1" presStyleIdx="1" presStyleCnt="5"/>
      <dgm:spPr/>
    </dgm:pt>
    <dgm:pt modelId="{B2E3395E-1D07-4AE7-8821-A21FDD7112AD}" type="pres">
      <dgm:prSet presAssocID="{0AF80047-F981-4AD6-AA99-E087CF4464EF}" presName="node" presStyleLbl="node1" presStyleIdx="2" presStyleCnt="5">
        <dgm:presLayoutVars>
          <dgm:bulletEnabled val="1"/>
        </dgm:presLayoutVars>
      </dgm:prSet>
      <dgm:spPr/>
    </dgm:pt>
    <dgm:pt modelId="{7C23FDCA-5548-4382-A911-415E90C8ABC9}" type="pres">
      <dgm:prSet presAssocID="{B10478F2-6E48-4120-8F0E-CFCE15392F75}" presName="sibTrans" presStyleLbl="sibTrans2D1" presStyleIdx="2" presStyleCnt="5"/>
      <dgm:spPr/>
    </dgm:pt>
    <dgm:pt modelId="{DC6CA5C9-FD01-4A41-9CDA-71F071C42F65}" type="pres">
      <dgm:prSet presAssocID="{B10478F2-6E48-4120-8F0E-CFCE15392F75}" presName="connectorText" presStyleLbl="sibTrans2D1" presStyleIdx="2" presStyleCnt="5"/>
      <dgm:spPr/>
    </dgm:pt>
    <dgm:pt modelId="{A0FA2FE7-A32C-4D9D-8A63-6B4904812A0F}" type="pres">
      <dgm:prSet presAssocID="{C72A8814-A5D0-40FE-82E4-E51D2F77F084}" presName="node" presStyleLbl="node1" presStyleIdx="3" presStyleCnt="5">
        <dgm:presLayoutVars>
          <dgm:bulletEnabled val="1"/>
        </dgm:presLayoutVars>
      </dgm:prSet>
      <dgm:spPr/>
    </dgm:pt>
    <dgm:pt modelId="{60D78A63-C88F-4E24-AD2D-642DDDDB4E59}" type="pres">
      <dgm:prSet presAssocID="{B5CD0852-688D-4670-954B-2A79D52201E3}" presName="sibTrans" presStyleLbl="sibTrans2D1" presStyleIdx="3" presStyleCnt="5"/>
      <dgm:spPr/>
    </dgm:pt>
    <dgm:pt modelId="{89D4D2FF-953B-49D6-9616-E2486B519B50}" type="pres">
      <dgm:prSet presAssocID="{B5CD0852-688D-4670-954B-2A79D52201E3}" presName="connectorText" presStyleLbl="sibTrans2D1" presStyleIdx="3" presStyleCnt="5"/>
      <dgm:spPr/>
    </dgm:pt>
    <dgm:pt modelId="{61A3BE77-E584-4F6E-910E-C6AFB9397732}" type="pres">
      <dgm:prSet presAssocID="{54906722-9497-486B-A6F4-E5D3A2CCE9C5}" presName="node" presStyleLbl="node1" presStyleIdx="4" presStyleCnt="5">
        <dgm:presLayoutVars>
          <dgm:bulletEnabled val="1"/>
        </dgm:presLayoutVars>
      </dgm:prSet>
      <dgm:spPr/>
    </dgm:pt>
    <dgm:pt modelId="{624A521D-2925-4081-A86E-A173BCA6A03F}" type="pres">
      <dgm:prSet presAssocID="{6ADA2171-CD51-464C-A989-DE524CB953E7}" presName="sibTrans" presStyleLbl="sibTrans2D1" presStyleIdx="4" presStyleCnt="5"/>
      <dgm:spPr/>
    </dgm:pt>
    <dgm:pt modelId="{18171C68-5FB2-4A39-AC51-C044469E88AC}" type="pres">
      <dgm:prSet presAssocID="{6ADA2171-CD51-464C-A989-DE524CB953E7}" presName="connectorText" presStyleLbl="sibTrans2D1" presStyleIdx="4" presStyleCnt="5"/>
      <dgm:spPr/>
    </dgm:pt>
  </dgm:ptLst>
  <dgm:cxnLst>
    <dgm:cxn modelId="{41996F1A-B898-44F8-8485-55F74693AEFB}" type="presOf" srcId="{C72A8814-A5D0-40FE-82E4-E51D2F77F084}" destId="{A0FA2FE7-A32C-4D9D-8A63-6B4904812A0F}" srcOrd="0" destOrd="0" presId="urn:microsoft.com/office/officeart/2005/8/layout/cycle2"/>
    <dgm:cxn modelId="{CF4EE720-C596-4642-8275-541DB4D75BA0}" type="presOf" srcId="{0AF80047-F981-4AD6-AA99-E087CF4464EF}" destId="{B2E3395E-1D07-4AE7-8821-A21FDD7112AD}" srcOrd="0" destOrd="0" presId="urn:microsoft.com/office/officeart/2005/8/layout/cycle2"/>
    <dgm:cxn modelId="{188A8A2A-54A1-4155-9A3E-9BF702AF183E}" type="presOf" srcId="{B10478F2-6E48-4120-8F0E-CFCE15392F75}" destId="{7C23FDCA-5548-4382-A911-415E90C8ABC9}" srcOrd="0" destOrd="0" presId="urn:microsoft.com/office/officeart/2005/8/layout/cycle2"/>
    <dgm:cxn modelId="{75AC0734-B90D-4B5D-8BCD-51C2DD92920F}" type="presOf" srcId="{6ADA2171-CD51-464C-A989-DE524CB953E7}" destId="{624A521D-2925-4081-A86E-A173BCA6A03F}" srcOrd="0" destOrd="0" presId="urn:microsoft.com/office/officeart/2005/8/layout/cycle2"/>
    <dgm:cxn modelId="{0D10BD3A-CA2C-45A3-AAD5-80FE2B68ABDE}" type="presOf" srcId="{7B94C739-7605-408E-9EB8-8C3284D534E5}" destId="{FD163A3E-A03B-424F-8359-095D916C960B}" srcOrd="0" destOrd="0" presId="urn:microsoft.com/office/officeart/2005/8/layout/cycle2"/>
    <dgm:cxn modelId="{806B475B-427D-4046-998C-8FA39BB7B963}" srcId="{C09CF8CD-F0A8-43FF-8202-04CBFD851145}" destId="{7B94C739-7605-408E-9EB8-8C3284D534E5}" srcOrd="0" destOrd="0" parTransId="{29846007-6C9B-49B4-84D0-345D10B50DBD}" sibTransId="{C8D64CA4-0CA7-4848-8101-6D12F2D701EA}"/>
    <dgm:cxn modelId="{18E4D15B-4F7A-4690-885F-6B4F86D2176E}" type="presOf" srcId="{B5CD0852-688D-4670-954B-2A79D52201E3}" destId="{89D4D2FF-953B-49D6-9616-E2486B519B50}" srcOrd="1" destOrd="0" presId="urn:microsoft.com/office/officeart/2005/8/layout/cycle2"/>
    <dgm:cxn modelId="{3B66585F-5AAA-4C5C-A44E-1974A89801BA}" srcId="{C09CF8CD-F0A8-43FF-8202-04CBFD851145}" destId="{0AF80047-F981-4AD6-AA99-E087CF4464EF}" srcOrd="2" destOrd="0" parTransId="{F34B7971-6C8B-42A6-9CF5-FFADDE1DDA04}" sibTransId="{B10478F2-6E48-4120-8F0E-CFCE15392F75}"/>
    <dgm:cxn modelId="{944E1C61-42DD-46C8-BAD2-4BB8140E5B3B}" type="presOf" srcId="{4DDB7A87-D909-4BDE-9840-FC534C343CB2}" destId="{CCB91797-7D26-4724-B681-EE84017623DE}" srcOrd="1" destOrd="0" presId="urn:microsoft.com/office/officeart/2005/8/layout/cycle2"/>
    <dgm:cxn modelId="{E3E63A42-5B51-44B2-A8FF-8AE8475FE79F}" type="presOf" srcId="{B10478F2-6E48-4120-8F0E-CFCE15392F75}" destId="{DC6CA5C9-FD01-4A41-9CDA-71F071C42F65}" srcOrd="1" destOrd="0" presId="urn:microsoft.com/office/officeart/2005/8/layout/cycle2"/>
    <dgm:cxn modelId="{FEE2246B-2040-4C2E-BA88-D57165C4557B}" srcId="{C09CF8CD-F0A8-43FF-8202-04CBFD851145}" destId="{54906722-9497-486B-A6F4-E5D3A2CCE9C5}" srcOrd="4" destOrd="0" parTransId="{FA1FAEC5-7075-4D03-8B37-646698884154}" sibTransId="{6ADA2171-CD51-464C-A989-DE524CB953E7}"/>
    <dgm:cxn modelId="{A1EB8B74-AEB2-4D98-A8D6-B0848AE83466}" type="presOf" srcId="{C09CF8CD-F0A8-43FF-8202-04CBFD851145}" destId="{B3F19461-D066-4328-90AE-C69A50527382}" srcOrd="0" destOrd="0" presId="urn:microsoft.com/office/officeart/2005/8/layout/cycle2"/>
    <dgm:cxn modelId="{4816CD56-C739-41C4-A7E2-41843060CA5C}" srcId="{C09CF8CD-F0A8-43FF-8202-04CBFD851145}" destId="{13391578-EBE3-41D5-A907-A0F42F717939}" srcOrd="1" destOrd="0" parTransId="{7641FA0E-5112-4A74-84B2-600BF156DC1D}" sibTransId="{4DDB7A87-D909-4BDE-9840-FC534C343CB2}"/>
    <dgm:cxn modelId="{FD8B0957-2B71-4B42-A5A0-6B98ACB2A6C8}" type="presOf" srcId="{54906722-9497-486B-A6F4-E5D3A2CCE9C5}" destId="{61A3BE77-E584-4F6E-910E-C6AFB9397732}" srcOrd="0" destOrd="0" presId="urn:microsoft.com/office/officeart/2005/8/layout/cycle2"/>
    <dgm:cxn modelId="{5452CC78-9038-40BA-B1BD-E8210070769A}" type="presOf" srcId="{C8D64CA4-0CA7-4848-8101-6D12F2D701EA}" destId="{2234F539-7BDD-4319-AAA6-224DF9B86A00}" srcOrd="0" destOrd="0" presId="urn:microsoft.com/office/officeart/2005/8/layout/cycle2"/>
    <dgm:cxn modelId="{6994F958-464B-4544-8AAF-F77A36C06BD1}" type="presOf" srcId="{13391578-EBE3-41D5-A907-A0F42F717939}" destId="{DEA09B69-5D46-4F9C-868A-FC551EB15877}" srcOrd="0" destOrd="0" presId="urn:microsoft.com/office/officeart/2005/8/layout/cycle2"/>
    <dgm:cxn modelId="{C5495397-F5E9-48DF-98C5-82FDDD174F2A}" type="presOf" srcId="{6ADA2171-CD51-464C-A989-DE524CB953E7}" destId="{18171C68-5FB2-4A39-AC51-C044469E88AC}" srcOrd="1" destOrd="0" presId="urn:microsoft.com/office/officeart/2005/8/layout/cycle2"/>
    <dgm:cxn modelId="{3106BE9D-93F9-41D2-B415-AD1BDF2F7604}" type="presOf" srcId="{4DDB7A87-D909-4BDE-9840-FC534C343CB2}" destId="{47BC10A6-5959-43CA-8827-58A95022BB3F}" srcOrd="0" destOrd="0" presId="urn:microsoft.com/office/officeart/2005/8/layout/cycle2"/>
    <dgm:cxn modelId="{FF04C6BB-B9DD-4DA5-AC1B-7E18D121FE7C}" srcId="{C09CF8CD-F0A8-43FF-8202-04CBFD851145}" destId="{C72A8814-A5D0-40FE-82E4-E51D2F77F084}" srcOrd="3" destOrd="0" parTransId="{79634D5C-83E8-41E0-8DE7-749938D9FB22}" sibTransId="{B5CD0852-688D-4670-954B-2A79D52201E3}"/>
    <dgm:cxn modelId="{D42E5CD8-77C5-468C-9808-A6EA2A1AE841}" type="presOf" srcId="{C8D64CA4-0CA7-4848-8101-6D12F2D701EA}" destId="{78EE6BF7-7C24-42BC-AC9A-938E6DA55460}" srcOrd="1" destOrd="0" presId="urn:microsoft.com/office/officeart/2005/8/layout/cycle2"/>
    <dgm:cxn modelId="{B22BEAF3-F12E-4D43-80FE-F3E11A3D8562}" type="presOf" srcId="{B5CD0852-688D-4670-954B-2A79D52201E3}" destId="{60D78A63-C88F-4E24-AD2D-642DDDDB4E59}" srcOrd="0" destOrd="0" presId="urn:microsoft.com/office/officeart/2005/8/layout/cycle2"/>
    <dgm:cxn modelId="{8685E7C2-BFF3-4251-AB6E-6F3CC1768BE6}" type="presParOf" srcId="{B3F19461-D066-4328-90AE-C69A50527382}" destId="{FD163A3E-A03B-424F-8359-095D916C960B}" srcOrd="0" destOrd="0" presId="urn:microsoft.com/office/officeart/2005/8/layout/cycle2"/>
    <dgm:cxn modelId="{F258855F-ABA5-4704-ACF6-ECB9C4461B7E}" type="presParOf" srcId="{B3F19461-D066-4328-90AE-C69A50527382}" destId="{2234F539-7BDD-4319-AAA6-224DF9B86A00}" srcOrd="1" destOrd="0" presId="urn:microsoft.com/office/officeart/2005/8/layout/cycle2"/>
    <dgm:cxn modelId="{E9E7A249-4C41-47E5-9681-D175AEC56A0C}" type="presParOf" srcId="{2234F539-7BDD-4319-AAA6-224DF9B86A00}" destId="{78EE6BF7-7C24-42BC-AC9A-938E6DA55460}" srcOrd="0" destOrd="0" presId="urn:microsoft.com/office/officeart/2005/8/layout/cycle2"/>
    <dgm:cxn modelId="{64E50963-E6B2-4570-A106-0B6DF681FA50}" type="presParOf" srcId="{B3F19461-D066-4328-90AE-C69A50527382}" destId="{DEA09B69-5D46-4F9C-868A-FC551EB15877}" srcOrd="2" destOrd="0" presId="urn:microsoft.com/office/officeart/2005/8/layout/cycle2"/>
    <dgm:cxn modelId="{D19ED9BD-39CB-4D3A-ACE3-A95683433AAD}" type="presParOf" srcId="{B3F19461-D066-4328-90AE-C69A50527382}" destId="{47BC10A6-5959-43CA-8827-58A95022BB3F}" srcOrd="3" destOrd="0" presId="urn:microsoft.com/office/officeart/2005/8/layout/cycle2"/>
    <dgm:cxn modelId="{8381DEFF-0C39-4107-AA15-4ECBF3FEAB05}" type="presParOf" srcId="{47BC10A6-5959-43CA-8827-58A95022BB3F}" destId="{CCB91797-7D26-4724-B681-EE84017623DE}" srcOrd="0" destOrd="0" presId="urn:microsoft.com/office/officeart/2005/8/layout/cycle2"/>
    <dgm:cxn modelId="{382FD9BA-9886-4865-8DD6-F95111FFA4BB}" type="presParOf" srcId="{B3F19461-D066-4328-90AE-C69A50527382}" destId="{B2E3395E-1D07-4AE7-8821-A21FDD7112AD}" srcOrd="4" destOrd="0" presId="urn:microsoft.com/office/officeart/2005/8/layout/cycle2"/>
    <dgm:cxn modelId="{67427F59-D89D-476A-8021-00A1A5C63CAA}" type="presParOf" srcId="{B3F19461-D066-4328-90AE-C69A50527382}" destId="{7C23FDCA-5548-4382-A911-415E90C8ABC9}" srcOrd="5" destOrd="0" presId="urn:microsoft.com/office/officeart/2005/8/layout/cycle2"/>
    <dgm:cxn modelId="{C4DEEF89-5F52-4454-865D-E7A33E8AB6DC}" type="presParOf" srcId="{7C23FDCA-5548-4382-A911-415E90C8ABC9}" destId="{DC6CA5C9-FD01-4A41-9CDA-71F071C42F65}" srcOrd="0" destOrd="0" presId="urn:microsoft.com/office/officeart/2005/8/layout/cycle2"/>
    <dgm:cxn modelId="{0A149E7B-F7E7-45ED-A435-7486D1B05416}" type="presParOf" srcId="{B3F19461-D066-4328-90AE-C69A50527382}" destId="{A0FA2FE7-A32C-4D9D-8A63-6B4904812A0F}" srcOrd="6" destOrd="0" presId="urn:microsoft.com/office/officeart/2005/8/layout/cycle2"/>
    <dgm:cxn modelId="{EF84A8E5-158B-4A24-917C-7006E74D6507}" type="presParOf" srcId="{B3F19461-D066-4328-90AE-C69A50527382}" destId="{60D78A63-C88F-4E24-AD2D-642DDDDB4E59}" srcOrd="7" destOrd="0" presId="urn:microsoft.com/office/officeart/2005/8/layout/cycle2"/>
    <dgm:cxn modelId="{15A247DB-4E21-43B8-A8BF-F336840EE584}" type="presParOf" srcId="{60D78A63-C88F-4E24-AD2D-642DDDDB4E59}" destId="{89D4D2FF-953B-49D6-9616-E2486B519B50}" srcOrd="0" destOrd="0" presId="urn:microsoft.com/office/officeart/2005/8/layout/cycle2"/>
    <dgm:cxn modelId="{746138F6-C478-49E1-A252-D31FE499D0FF}" type="presParOf" srcId="{B3F19461-D066-4328-90AE-C69A50527382}" destId="{61A3BE77-E584-4F6E-910E-C6AFB9397732}" srcOrd="8" destOrd="0" presId="urn:microsoft.com/office/officeart/2005/8/layout/cycle2"/>
    <dgm:cxn modelId="{F8FAC579-ABB0-465E-98C5-515FD5E008AF}" type="presParOf" srcId="{B3F19461-D066-4328-90AE-C69A50527382}" destId="{624A521D-2925-4081-A86E-A173BCA6A03F}" srcOrd="9" destOrd="0" presId="urn:microsoft.com/office/officeart/2005/8/layout/cycle2"/>
    <dgm:cxn modelId="{E96D2BA5-DB00-4F68-A421-B319D9B8DB06}" type="presParOf" srcId="{624A521D-2925-4081-A86E-A173BCA6A03F}" destId="{18171C68-5FB2-4A39-AC51-C044469E88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9CF8CD-F0A8-43FF-8202-04CBFD85114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C739-7605-408E-9EB8-8C3284D534E5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1.  Problem Formulation</a:t>
          </a:r>
        </a:p>
      </dgm:t>
    </dgm:pt>
    <dgm:pt modelId="{29846007-6C9B-49B4-84D0-345D10B50DBD}" type="parTrans" cxnId="{806B475B-427D-4046-998C-8FA39BB7B963}">
      <dgm:prSet/>
      <dgm:spPr/>
      <dgm:t>
        <a:bodyPr/>
        <a:lstStyle/>
        <a:p>
          <a:endParaRPr lang="en-US"/>
        </a:p>
      </dgm:t>
    </dgm:pt>
    <dgm:pt modelId="{C8D64CA4-0CA7-4848-8101-6D12F2D701EA}" type="sibTrans" cxnId="{806B475B-427D-4046-998C-8FA39BB7B963}">
      <dgm:prSet/>
      <dgm:spPr/>
      <dgm:t>
        <a:bodyPr/>
        <a:lstStyle/>
        <a:p>
          <a:endParaRPr lang="en-US"/>
        </a:p>
      </dgm:t>
    </dgm:pt>
    <dgm:pt modelId="{0AF80047-F981-4AD6-AA99-E087CF4464EF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3.  Development</a:t>
          </a:r>
        </a:p>
      </dgm:t>
    </dgm:pt>
    <dgm:pt modelId="{F34B7971-6C8B-42A6-9CF5-FFADDE1DDA04}" type="parTrans" cxnId="{3B66585F-5AAA-4C5C-A44E-1974A89801BA}">
      <dgm:prSet/>
      <dgm:spPr/>
      <dgm:t>
        <a:bodyPr/>
        <a:lstStyle/>
        <a:p>
          <a:endParaRPr lang="en-US"/>
        </a:p>
      </dgm:t>
    </dgm:pt>
    <dgm:pt modelId="{B10478F2-6E48-4120-8F0E-CFCE15392F75}" type="sibTrans" cxnId="{3B66585F-5AAA-4C5C-A44E-1974A89801BA}">
      <dgm:prSet/>
      <dgm:spPr/>
      <dgm:t>
        <a:bodyPr/>
        <a:lstStyle/>
        <a:p>
          <a:endParaRPr lang="en-US"/>
        </a:p>
      </dgm:t>
    </dgm:pt>
    <dgm:pt modelId="{54906722-9497-486B-A6F4-E5D3A2CCE9C5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5.  Management</a:t>
          </a:r>
        </a:p>
      </dgm:t>
    </dgm:pt>
    <dgm:pt modelId="{FA1FAEC5-7075-4D03-8B37-646698884154}" type="parTrans" cxnId="{FEE2246B-2040-4C2E-BA88-D57165C4557B}">
      <dgm:prSet/>
      <dgm:spPr/>
      <dgm:t>
        <a:bodyPr/>
        <a:lstStyle/>
        <a:p>
          <a:endParaRPr lang="en-US"/>
        </a:p>
      </dgm:t>
    </dgm:pt>
    <dgm:pt modelId="{6ADA2171-CD51-464C-A989-DE524CB953E7}" type="sibTrans" cxnId="{FEE2246B-2040-4C2E-BA88-D57165C4557B}">
      <dgm:prSet/>
      <dgm:spPr/>
      <dgm:t>
        <a:bodyPr/>
        <a:lstStyle/>
        <a:p>
          <a:endParaRPr lang="en-US"/>
        </a:p>
      </dgm:t>
    </dgm:pt>
    <dgm:pt modelId="{13391578-EBE3-41D5-A907-A0F42F717939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2.  Data Management</a:t>
          </a:r>
        </a:p>
      </dgm:t>
    </dgm:pt>
    <dgm:pt modelId="{7641FA0E-5112-4A74-84B2-600BF156DC1D}" type="parTrans" cxnId="{4816CD56-C739-41C4-A7E2-41843060CA5C}">
      <dgm:prSet/>
      <dgm:spPr/>
      <dgm:t>
        <a:bodyPr/>
        <a:lstStyle/>
        <a:p>
          <a:endParaRPr lang="en-US"/>
        </a:p>
      </dgm:t>
    </dgm:pt>
    <dgm:pt modelId="{4DDB7A87-D909-4BDE-9840-FC534C343CB2}" type="sibTrans" cxnId="{4816CD56-C739-41C4-A7E2-41843060CA5C}">
      <dgm:prSet/>
      <dgm:spPr/>
      <dgm:t>
        <a:bodyPr/>
        <a:lstStyle/>
        <a:p>
          <a:endParaRPr lang="en-US"/>
        </a:p>
      </dgm:t>
    </dgm:pt>
    <dgm:pt modelId="{C72A8814-A5D0-40FE-82E4-E51D2F77F084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4.  Deployment</a:t>
          </a:r>
        </a:p>
      </dgm:t>
    </dgm:pt>
    <dgm:pt modelId="{79634D5C-83E8-41E0-8DE7-749938D9FB22}" type="parTrans" cxnId="{FF04C6BB-B9DD-4DA5-AC1B-7E18D121FE7C}">
      <dgm:prSet/>
      <dgm:spPr/>
      <dgm:t>
        <a:bodyPr/>
        <a:lstStyle/>
        <a:p>
          <a:endParaRPr lang="en-US"/>
        </a:p>
      </dgm:t>
    </dgm:pt>
    <dgm:pt modelId="{B5CD0852-688D-4670-954B-2A79D52201E3}" type="sibTrans" cxnId="{FF04C6BB-B9DD-4DA5-AC1B-7E18D121FE7C}">
      <dgm:prSet/>
      <dgm:spPr/>
      <dgm:t>
        <a:bodyPr/>
        <a:lstStyle/>
        <a:p>
          <a:endParaRPr lang="en-US"/>
        </a:p>
      </dgm:t>
    </dgm:pt>
    <dgm:pt modelId="{B3F19461-D066-4328-90AE-C69A50527382}" type="pres">
      <dgm:prSet presAssocID="{C09CF8CD-F0A8-43FF-8202-04CBFD851145}" presName="cycle" presStyleCnt="0">
        <dgm:presLayoutVars>
          <dgm:dir/>
          <dgm:resizeHandles val="exact"/>
        </dgm:presLayoutVars>
      </dgm:prSet>
      <dgm:spPr/>
    </dgm:pt>
    <dgm:pt modelId="{FD163A3E-A03B-424F-8359-095D916C960B}" type="pres">
      <dgm:prSet presAssocID="{7B94C739-7605-408E-9EB8-8C3284D534E5}" presName="node" presStyleLbl="node1" presStyleIdx="0" presStyleCnt="5">
        <dgm:presLayoutVars>
          <dgm:bulletEnabled val="1"/>
        </dgm:presLayoutVars>
      </dgm:prSet>
      <dgm:spPr/>
    </dgm:pt>
    <dgm:pt modelId="{2234F539-7BDD-4319-AAA6-224DF9B86A00}" type="pres">
      <dgm:prSet presAssocID="{C8D64CA4-0CA7-4848-8101-6D12F2D701EA}" presName="sibTrans" presStyleLbl="sibTrans2D1" presStyleIdx="0" presStyleCnt="5"/>
      <dgm:spPr/>
    </dgm:pt>
    <dgm:pt modelId="{78EE6BF7-7C24-42BC-AC9A-938E6DA55460}" type="pres">
      <dgm:prSet presAssocID="{C8D64CA4-0CA7-4848-8101-6D12F2D701EA}" presName="connectorText" presStyleLbl="sibTrans2D1" presStyleIdx="0" presStyleCnt="5"/>
      <dgm:spPr/>
    </dgm:pt>
    <dgm:pt modelId="{DEA09B69-5D46-4F9C-868A-FC551EB15877}" type="pres">
      <dgm:prSet presAssocID="{13391578-EBE3-41D5-A907-A0F42F717939}" presName="node" presStyleLbl="node1" presStyleIdx="1" presStyleCnt="5">
        <dgm:presLayoutVars>
          <dgm:bulletEnabled val="1"/>
        </dgm:presLayoutVars>
      </dgm:prSet>
      <dgm:spPr/>
    </dgm:pt>
    <dgm:pt modelId="{47BC10A6-5959-43CA-8827-58A95022BB3F}" type="pres">
      <dgm:prSet presAssocID="{4DDB7A87-D909-4BDE-9840-FC534C343CB2}" presName="sibTrans" presStyleLbl="sibTrans2D1" presStyleIdx="1" presStyleCnt="5"/>
      <dgm:spPr/>
    </dgm:pt>
    <dgm:pt modelId="{CCB91797-7D26-4724-B681-EE84017623DE}" type="pres">
      <dgm:prSet presAssocID="{4DDB7A87-D909-4BDE-9840-FC534C343CB2}" presName="connectorText" presStyleLbl="sibTrans2D1" presStyleIdx="1" presStyleCnt="5"/>
      <dgm:spPr/>
    </dgm:pt>
    <dgm:pt modelId="{B2E3395E-1D07-4AE7-8821-A21FDD7112AD}" type="pres">
      <dgm:prSet presAssocID="{0AF80047-F981-4AD6-AA99-E087CF4464EF}" presName="node" presStyleLbl="node1" presStyleIdx="2" presStyleCnt="5">
        <dgm:presLayoutVars>
          <dgm:bulletEnabled val="1"/>
        </dgm:presLayoutVars>
      </dgm:prSet>
      <dgm:spPr/>
    </dgm:pt>
    <dgm:pt modelId="{7C23FDCA-5548-4382-A911-415E90C8ABC9}" type="pres">
      <dgm:prSet presAssocID="{B10478F2-6E48-4120-8F0E-CFCE15392F75}" presName="sibTrans" presStyleLbl="sibTrans2D1" presStyleIdx="2" presStyleCnt="5"/>
      <dgm:spPr/>
    </dgm:pt>
    <dgm:pt modelId="{DC6CA5C9-FD01-4A41-9CDA-71F071C42F65}" type="pres">
      <dgm:prSet presAssocID="{B10478F2-6E48-4120-8F0E-CFCE15392F75}" presName="connectorText" presStyleLbl="sibTrans2D1" presStyleIdx="2" presStyleCnt="5"/>
      <dgm:spPr/>
    </dgm:pt>
    <dgm:pt modelId="{A0FA2FE7-A32C-4D9D-8A63-6B4904812A0F}" type="pres">
      <dgm:prSet presAssocID="{C72A8814-A5D0-40FE-82E4-E51D2F77F084}" presName="node" presStyleLbl="node1" presStyleIdx="3" presStyleCnt="5">
        <dgm:presLayoutVars>
          <dgm:bulletEnabled val="1"/>
        </dgm:presLayoutVars>
      </dgm:prSet>
      <dgm:spPr/>
    </dgm:pt>
    <dgm:pt modelId="{60D78A63-C88F-4E24-AD2D-642DDDDB4E59}" type="pres">
      <dgm:prSet presAssocID="{B5CD0852-688D-4670-954B-2A79D52201E3}" presName="sibTrans" presStyleLbl="sibTrans2D1" presStyleIdx="3" presStyleCnt="5"/>
      <dgm:spPr/>
    </dgm:pt>
    <dgm:pt modelId="{89D4D2FF-953B-49D6-9616-E2486B519B50}" type="pres">
      <dgm:prSet presAssocID="{B5CD0852-688D-4670-954B-2A79D52201E3}" presName="connectorText" presStyleLbl="sibTrans2D1" presStyleIdx="3" presStyleCnt="5"/>
      <dgm:spPr/>
    </dgm:pt>
    <dgm:pt modelId="{61A3BE77-E584-4F6E-910E-C6AFB9397732}" type="pres">
      <dgm:prSet presAssocID="{54906722-9497-486B-A6F4-E5D3A2CCE9C5}" presName="node" presStyleLbl="node1" presStyleIdx="4" presStyleCnt="5">
        <dgm:presLayoutVars>
          <dgm:bulletEnabled val="1"/>
        </dgm:presLayoutVars>
      </dgm:prSet>
      <dgm:spPr/>
    </dgm:pt>
    <dgm:pt modelId="{624A521D-2925-4081-A86E-A173BCA6A03F}" type="pres">
      <dgm:prSet presAssocID="{6ADA2171-CD51-464C-A989-DE524CB953E7}" presName="sibTrans" presStyleLbl="sibTrans2D1" presStyleIdx="4" presStyleCnt="5"/>
      <dgm:spPr/>
    </dgm:pt>
    <dgm:pt modelId="{18171C68-5FB2-4A39-AC51-C044469E88AC}" type="pres">
      <dgm:prSet presAssocID="{6ADA2171-CD51-464C-A989-DE524CB953E7}" presName="connectorText" presStyleLbl="sibTrans2D1" presStyleIdx="4" presStyleCnt="5"/>
      <dgm:spPr/>
    </dgm:pt>
  </dgm:ptLst>
  <dgm:cxnLst>
    <dgm:cxn modelId="{41996F1A-B898-44F8-8485-55F74693AEFB}" type="presOf" srcId="{C72A8814-A5D0-40FE-82E4-E51D2F77F084}" destId="{A0FA2FE7-A32C-4D9D-8A63-6B4904812A0F}" srcOrd="0" destOrd="0" presId="urn:microsoft.com/office/officeart/2005/8/layout/cycle2"/>
    <dgm:cxn modelId="{CF4EE720-C596-4642-8275-541DB4D75BA0}" type="presOf" srcId="{0AF80047-F981-4AD6-AA99-E087CF4464EF}" destId="{B2E3395E-1D07-4AE7-8821-A21FDD7112AD}" srcOrd="0" destOrd="0" presId="urn:microsoft.com/office/officeart/2005/8/layout/cycle2"/>
    <dgm:cxn modelId="{188A8A2A-54A1-4155-9A3E-9BF702AF183E}" type="presOf" srcId="{B10478F2-6E48-4120-8F0E-CFCE15392F75}" destId="{7C23FDCA-5548-4382-A911-415E90C8ABC9}" srcOrd="0" destOrd="0" presId="urn:microsoft.com/office/officeart/2005/8/layout/cycle2"/>
    <dgm:cxn modelId="{75AC0734-B90D-4B5D-8BCD-51C2DD92920F}" type="presOf" srcId="{6ADA2171-CD51-464C-A989-DE524CB953E7}" destId="{624A521D-2925-4081-A86E-A173BCA6A03F}" srcOrd="0" destOrd="0" presId="urn:microsoft.com/office/officeart/2005/8/layout/cycle2"/>
    <dgm:cxn modelId="{0D10BD3A-CA2C-45A3-AAD5-80FE2B68ABDE}" type="presOf" srcId="{7B94C739-7605-408E-9EB8-8C3284D534E5}" destId="{FD163A3E-A03B-424F-8359-095D916C960B}" srcOrd="0" destOrd="0" presId="urn:microsoft.com/office/officeart/2005/8/layout/cycle2"/>
    <dgm:cxn modelId="{806B475B-427D-4046-998C-8FA39BB7B963}" srcId="{C09CF8CD-F0A8-43FF-8202-04CBFD851145}" destId="{7B94C739-7605-408E-9EB8-8C3284D534E5}" srcOrd="0" destOrd="0" parTransId="{29846007-6C9B-49B4-84D0-345D10B50DBD}" sibTransId="{C8D64CA4-0CA7-4848-8101-6D12F2D701EA}"/>
    <dgm:cxn modelId="{18E4D15B-4F7A-4690-885F-6B4F86D2176E}" type="presOf" srcId="{B5CD0852-688D-4670-954B-2A79D52201E3}" destId="{89D4D2FF-953B-49D6-9616-E2486B519B50}" srcOrd="1" destOrd="0" presId="urn:microsoft.com/office/officeart/2005/8/layout/cycle2"/>
    <dgm:cxn modelId="{3B66585F-5AAA-4C5C-A44E-1974A89801BA}" srcId="{C09CF8CD-F0A8-43FF-8202-04CBFD851145}" destId="{0AF80047-F981-4AD6-AA99-E087CF4464EF}" srcOrd="2" destOrd="0" parTransId="{F34B7971-6C8B-42A6-9CF5-FFADDE1DDA04}" sibTransId="{B10478F2-6E48-4120-8F0E-CFCE15392F75}"/>
    <dgm:cxn modelId="{944E1C61-42DD-46C8-BAD2-4BB8140E5B3B}" type="presOf" srcId="{4DDB7A87-D909-4BDE-9840-FC534C343CB2}" destId="{CCB91797-7D26-4724-B681-EE84017623DE}" srcOrd="1" destOrd="0" presId="urn:microsoft.com/office/officeart/2005/8/layout/cycle2"/>
    <dgm:cxn modelId="{E3E63A42-5B51-44B2-A8FF-8AE8475FE79F}" type="presOf" srcId="{B10478F2-6E48-4120-8F0E-CFCE15392F75}" destId="{DC6CA5C9-FD01-4A41-9CDA-71F071C42F65}" srcOrd="1" destOrd="0" presId="urn:microsoft.com/office/officeart/2005/8/layout/cycle2"/>
    <dgm:cxn modelId="{FEE2246B-2040-4C2E-BA88-D57165C4557B}" srcId="{C09CF8CD-F0A8-43FF-8202-04CBFD851145}" destId="{54906722-9497-486B-A6F4-E5D3A2CCE9C5}" srcOrd="4" destOrd="0" parTransId="{FA1FAEC5-7075-4D03-8B37-646698884154}" sibTransId="{6ADA2171-CD51-464C-A989-DE524CB953E7}"/>
    <dgm:cxn modelId="{A1EB8B74-AEB2-4D98-A8D6-B0848AE83466}" type="presOf" srcId="{C09CF8CD-F0A8-43FF-8202-04CBFD851145}" destId="{B3F19461-D066-4328-90AE-C69A50527382}" srcOrd="0" destOrd="0" presId="urn:microsoft.com/office/officeart/2005/8/layout/cycle2"/>
    <dgm:cxn modelId="{4816CD56-C739-41C4-A7E2-41843060CA5C}" srcId="{C09CF8CD-F0A8-43FF-8202-04CBFD851145}" destId="{13391578-EBE3-41D5-A907-A0F42F717939}" srcOrd="1" destOrd="0" parTransId="{7641FA0E-5112-4A74-84B2-600BF156DC1D}" sibTransId="{4DDB7A87-D909-4BDE-9840-FC534C343CB2}"/>
    <dgm:cxn modelId="{FD8B0957-2B71-4B42-A5A0-6B98ACB2A6C8}" type="presOf" srcId="{54906722-9497-486B-A6F4-E5D3A2CCE9C5}" destId="{61A3BE77-E584-4F6E-910E-C6AFB9397732}" srcOrd="0" destOrd="0" presId="urn:microsoft.com/office/officeart/2005/8/layout/cycle2"/>
    <dgm:cxn modelId="{5452CC78-9038-40BA-B1BD-E8210070769A}" type="presOf" srcId="{C8D64CA4-0CA7-4848-8101-6D12F2D701EA}" destId="{2234F539-7BDD-4319-AAA6-224DF9B86A00}" srcOrd="0" destOrd="0" presId="urn:microsoft.com/office/officeart/2005/8/layout/cycle2"/>
    <dgm:cxn modelId="{6994F958-464B-4544-8AAF-F77A36C06BD1}" type="presOf" srcId="{13391578-EBE3-41D5-A907-A0F42F717939}" destId="{DEA09B69-5D46-4F9C-868A-FC551EB15877}" srcOrd="0" destOrd="0" presId="urn:microsoft.com/office/officeart/2005/8/layout/cycle2"/>
    <dgm:cxn modelId="{C5495397-F5E9-48DF-98C5-82FDDD174F2A}" type="presOf" srcId="{6ADA2171-CD51-464C-A989-DE524CB953E7}" destId="{18171C68-5FB2-4A39-AC51-C044469E88AC}" srcOrd="1" destOrd="0" presId="urn:microsoft.com/office/officeart/2005/8/layout/cycle2"/>
    <dgm:cxn modelId="{3106BE9D-93F9-41D2-B415-AD1BDF2F7604}" type="presOf" srcId="{4DDB7A87-D909-4BDE-9840-FC534C343CB2}" destId="{47BC10A6-5959-43CA-8827-58A95022BB3F}" srcOrd="0" destOrd="0" presId="urn:microsoft.com/office/officeart/2005/8/layout/cycle2"/>
    <dgm:cxn modelId="{FF04C6BB-B9DD-4DA5-AC1B-7E18D121FE7C}" srcId="{C09CF8CD-F0A8-43FF-8202-04CBFD851145}" destId="{C72A8814-A5D0-40FE-82E4-E51D2F77F084}" srcOrd="3" destOrd="0" parTransId="{79634D5C-83E8-41E0-8DE7-749938D9FB22}" sibTransId="{B5CD0852-688D-4670-954B-2A79D52201E3}"/>
    <dgm:cxn modelId="{D42E5CD8-77C5-468C-9808-A6EA2A1AE841}" type="presOf" srcId="{C8D64CA4-0CA7-4848-8101-6D12F2D701EA}" destId="{78EE6BF7-7C24-42BC-AC9A-938E6DA55460}" srcOrd="1" destOrd="0" presId="urn:microsoft.com/office/officeart/2005/8/layout/cycle2"/>
    <dgm:cxn modelId="{B22BEAF3-F12E-4D43-80FE-F3E11A3D8562}" type="presOf" srcId="{B5CD0852-688D-4670-954B-2A79D52201E3}" destId="{60D78A63-C88F-4E24-AD2D-642DDDDB4E59}" srcOrd="0" destOrd="0" presId="urn:microsoft.com/office/officeart/2005/8/layout/cycle2"/>
    <dgm:cxn modelId="{8685E7C2-BFF3-4251-AB6E-6F3CC1768BE6}" type="presParOf" srcId="{B3F19461-D066-4328-90AE-C69A50527382}" destId="{FD163A3E-A03B-424F-8359-095D916C960B}" srcOrd="0" destOrd="0" presId="urn:microsoft.com/office/officeart/2005/8/layout/cycle2"/>
    <dgm:cxn modelId="{F258855F-ABA5-4704-ACF6-ECB9C4461B7E}" type="presParOf" srcId="{B3F19461-D066-4328-90AE-C69A50527382}" destId="{2234F539-7BDD-4319-AAA6-224DF9B86A00}" srcOrd="1" destOrd="0" presId="urn:microsoft.com/office/officeart/2005/8/layout/cycle2"/>
    <dgm:cxn modelId="{E9E7A249-4C41-47E5-9681-D175AEC56A0C}" type="presParOf" srcId="{2234F539-7BDD-4319-AAA6-224DF9B86A00}" destId="{78EE6BF7-7C24-42BC-AC9A-938E6DA55460}" srcOrd="0" destOrd="0" presId="urn:microsoft.com/office/officeart/2005/8/layout/cycle2"/>
    <dgm:cxn modelId="{64E50963-E6B2-4570-A106-0B6DF681FA50}" type="presParOf" srcId="{B3F19461-D066-4328-90AE-C69A50527382}" destId="{DEA09B69-5D46-4F9C-868A-FC551EB15877}" srcOrd="2" destOrd="0" presId="urn:microsoft.com/office/officeart/2005/8/layout/cycle2"/>
    <dgm:cxn modelId="{D19ED9BD-39CB-4D3A-ACE3-A95683433AAD}" type="presParOf" srcId="{B3F19461-D066-4328-90AE-C69A50527382}" destId="{47BC10A6-5959-43CA-8827-58A95022BB3F}" srcOrd="3" destOrd="0" presId="urn:microsoft.com/office/officeart/2005/8/layout/cycle2"/>
    <dgm:cxn modelId="{8381DEFF-0C39-4107-AA15-4ECBF3FEAB05}" type="presParOf" srcId="{47BC10A6-5959-43CA-8827-58A95022BB3F}" destId="{CCB91797-7D26-4724-B681-EE84017623DE}" srcOrd="0" destOrd="0" presId="urn:microsoft.com/office/officeart/2005/8/layout/cycle2"/>
    <dgm:cxn modelId="{382FD9BA-9886-4865-8DD6-F95111FFA4BB}" type="presParOf" srcId="{B3F19461-D066-4328-90AE-C69A50527382}" destId="{B2E3395E-1D07-4AE7-8821-A21FDD7112AD}" srcOrd="4" destOrd="0" presId="urn:microsoft.com/office/officeart/2005/8/layout/cycle2"/>
    <dgm:cxn modelId="{67427F59-D89D-476A-8021-00A1A5C63CAA}" type="presParOf" srcId="{B3F19461-D066-4328-90AE-C69A50527382}" destId="{7C23FDCA-5548-4382-A911-415E90C8ABC9}" srcOrd="5" destOrd="0" presId="urn:microsoft.com/office/officeart/2005/8/layout/cycle2"/>
    <dgm:cxn modelId="{C4DEEF89-5F52-4454-865D-E7A33E8AB6DC}" type="presParOf" srcId="{7C23FDCA-5548-4382-A911-415E90C8ABC9}" destId="{DC6CA5C9-FD01-4A41-9CDA-71F071C42F65}" srcOrd="0" destOrd="0" presId="urn:microsoft.com/office/officeart/2005/8/layout/cycle2"/>
    <dgm:cxn modelId="{0A149E7B-F7E7-45ED-A435-7486D1B05416}" type="presParOf" srcId="{B3F19461-D066-4328-90AE-C69A50527382}" destId="{A0FA2FE7-A32C-4D9D-8A63-6B4904812A0F}" srcOrd="6" destOrd="0" presId="urn:microsoft.com/office/officeart/2005/8/layout/cycle2"/>
    <dgm:cxn modelId="{EF84A8E5-158B-4A24-917C-7006E74D6507}" type="presParOf" srcId="{B3F19461-D066-4328-90AE-C69A50527382}" destId="{60D78A63-C88F-4E24-AD2D-642DDDDB4E59}" srcOrd="7" destOrd="0" presId="urn:microsoft.com/office/officeart/2005/8/layout/cycle2"/>
    <dgm:cxn modelId="{15A247DB-4E21-43B8-A8BF-F336840EE584}" type="presParOf" srcId="{60D78A63-C88F-4E24-AD2D-642DDDDB4E59}" destId="{89D4D2FF-953B-49D6-9616-E2486B519B50}" srcOrd="0" destOrd="0" presId="urn:microsoft.com/office/officeart/2005/8/layout/cycle2"/>
    <dgm:cxn modelId="{746138F6-C478-49E1-A252-D31FE499D0FF}" type="presParOf" srcId="{B3F19461-D066-4328-90AE-C69A50527382}" destId="{61A3BE77-E584-4F6E-910E-C6AFB9397732}" srcOrd="8" destOrd="0" presId="urn:microsoft.com/office/officeart/2005/8/layout/cycle2"/>
    <dgm:cxn modelId="{F8FAC579-ABB0-465E-98C5-515FD5E008AF}" type="presParOf" srcId="{B3F19461-D066-4328-90AE-C69A50527382}" destId="{624A521D-2925-4081-A86E-A173BCA6A03F}" srcOrd="9" destOrd="0" presId="urn:microsoft.com/office/officeart/2005/8/layout/cycle2"/>
    <dgm:cxn modelId="{E96D2BA5-DB00-4F68-A421-B319D9B8DB06}" type="presParOf" srcId="{624A521D-2925-4081-A86E-A173BCA6A03F}" destId="{18171C68-5FB2-4A39-AC51-C044469E88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9CF8CD-F0A8-43FF-8202-04CBFD85114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C739-7605-408E-9EB8-8C3284D534E5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1.  Problem Formulation</a:t>
          </a:r>
        </a:p>
      </dgm:t>
    </dgm:pt>
    <dgm:pt modelId="{29846007-6C9B-49B4-84D0-345D10B50DBD}" type="parTrans" cxnId="{806B475B-427D-4046-998C-8FA39BB7B963}">
      <dgm:prSet/>
      <dgm:spPr/>
      <dgm:t>
        <a:bodyPr/>
        <a:lstStyle/>
        <a:p>
          <a:endParaRPr lang="en-US"/>
        </a:p>
      </dgm:t>
    </dgm:pt>
    <dgm:pt modelId="{C8D64CA4-0CA7-4848-8101-6D12F2D701EA}" type="sibTrans" cxnId="{806B475B-427D-4046-998C-8FA39BB7B963}">
      <dgm:prSet/>
      <dgm:spPr/>
      <dgm:t>
        <a:bodyPr/>
        <a:lstStyle/>
        <a:p>
          <a:endParaRPr lang="en-US"/>
        </a:p>
      </dgm:t>
    </dgm:pt>
    <dgm:pt modelId="{0AF80047-F981-4AD6-AA99-E087CF4464EF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3.  Development</a:t>
          </a:r>
        </a:p>
      </dgm:t>
    </dgm:pt>
    <dgm:pt modelId="{F34B7971-6C8B-42A6-9CF5-FFADDE1DDA04}" type="parTrans" cxnId="{3B66585F-5AAA-4C5C-A44E-1974A89801BA}">
      <dgm:prSet/>
      <dgm:spPr/>
      <dgm:t>
        <a:bodyPr/>
        <a:lstStyle/>
        <a:p>
          <a:endParaRPr lang="en-US"/>
        </a:p>
      </dgm:t>
    </dgm:pt>
    <dgm:pt modelId="{B10478F2-6E48-4120-8F0E-CFCE15392F75}" type="sibTrans" cxnId="{3B66585F-5AAA-4C5C-A44E-1974A89801BA}">
      <dgm:prSet/>
      <dgm:spPr/>
      <dgm:t>
        <a:bodyPr/>
        <a:lstStyle/>
        <a:p>
          <a:endParaRPr lang="en-US"/>
        </a:p>
      </dgm:t>
    </dgm:pt>
    <dgm:pt modelId="{54906722-9497-486B-A6F4-E5D3A2CCE9C5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5.  Management</a:t>
          </a:r>
        </a:p>
      </dgm:t>
    </dgm:pt>
    <dgm:pt modelId="{FA1FAEC5-7075-4D03-8B37-646698884154}" type="parTrans" cxnId="{FEE2246B-2040-4C2E-BA88-D57165C4557B}">
      <dgm:prSet/>
      <dgm:spPr/>
      <dgm:t>
        <a:bodyPr/>
        <a:lstStyle/>
        <a:p>
          <a:endParaRPr lang="en-US"/>
        </a:p>
      </dgm:t>
    </dgm:pt>
    <dgm:pt modelId="{6ADA2171-CD51-464C-A989-DE524CB953E7}" type="sibTrans" cxnId="{FEE2246B-2040-4C2E-BA88-D57165C4557B}">
      <dgm:prSet/>
      <dgm:spPr/>
      <dgm:t>
        <a:bodyPr/>
        <a:lstStyle/>
        <a:p>
          <a:endParaRPr lang="en-US"/>
        </a:p>
      </dgm:t>
    </dgm:pt>
    <dgm:pt modelId="{13391578-EBE3-41D5-A907-A0F42F717939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2.  Data Management</a:t>
          </a:r>
        </a:p>
      </dgm:t>
    </dgm:pt>
    <dgm:pt modelId="{7641FA0E-5112-4A74-84B2-600BF156DC1D}" type="parTrans" cxnId="{4816CD56-C739-41C4-A7E2-41843060CA5C}">
      <dgm:prSet/>
      <dgm:spPr/>
      <dgm:t>
        <a:bodyPr/>
        <a:lstStyle/>
        <a:p>
          <a:endParaRPr lang="en-US"/>
        </a:p>
      </dgm:t>
    </dgm:pt>
    <dgm:pt modelId="{4DDB7A87-D909-4BDE-9840-FC534C343CB2}" type="sibTrans" cxnId="{4816CD56-C739-41C4-A7E2-41843060CA5C}">
      <dgm:prSet/>
      <dgm:spPr/>
      <dgm:t>
        <a:bodyPr/>
        <a:lstStyle/>
        <a:p>
          <a:endParaRPr lang="en-US"/>
        </a:p>
      </dgm:t>
    </dgm:pt>
    <dgm:pt modelId="{C72A8814-A5D0-40FE-82E4-E51D2F77F084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4.  Deployment</a:t>
          </a:r>
        </a:p>
      </dgm:t>
    </dgm:pt>
    <dgm:pt modelId="{79634D5C-83E8-41E0-8DE7-749938D9FB22}" type="parTrans" cxnId="{FF04C6BB-B9DD-4DA5-AC1B-7E18D121FE7C}">
      <dgm:prSet/>
      <dgm:spPr/>
      <dgm:t>
        <a:bodyPr/>
        <a:lstStyle/>
        <a:p>
          <a:endParaRPr lang="en-US"/>
        </a:p>
      </dgm:t>
    </dgm:pt>
    <dgm:pt modelId="{B5CD0852-688D-4670-954B-2A79D52201E3}" type="sibTrans" cxnId="{FF04C6BB-B9DD-4DA5-AC1B-7E18D121FE7C}">
      <dgm:prSet/>
      <dgm:spPr/>
      <dgm:t>
        <a:bodyPr/>
        <a:lstStyle/>
        <a:p>
          <a:endParaRPr lang="en-US"/>
        </a:p>
      </dgm:t>
    </dgm:pt>
    <dgm:pt modelId="{B3F19461-D066-4328-90AE-C69A50527382}" type="pres">
      <dgm:prSet presAssocID="{C09CF8CD-F0A8-43FF-8202-04CBFD851145}" presName="cycle" presStyleCnt="0">
        <dgm:presLayoutVars>
          <dgm:dir/>
          <dgm:resizeHandles val="exact"/>
        </dgm:presLayoutVars>
      </dgm:prSet>
      <dgm:spPr/>
    </dgm:pt>
    <dgm:pt modelId="{FD163A3E-A03B-424F-8359-095D916C960B}" type="pres">
      <dgm:prSet presAssocID="{7B94C739-7605-408E-9EB8-8C3284D534E5}" presName="node" presStyleLbl="node1" presStyleIdx="0" presStyleCnt="5">
        <dgm:presLayoutVars>
          <dgm:bulletEnabled val="1"/>
        </dgm:presLayoutVars>
      </dgm:prSet>
      <dgm:spPr/>
    </dgm:pt>
    <dgm:pt modelId="{2234F539-7BDD-4319-AAA6-224DF9B86A00}" type="pres">
      <dgm:prSet presAssocID="{C8D64CA4-0CA7-4848-8101-6D12F2D701EA}" presName="sibTrans" presStyleLbl="sibTrans2D1" presStyleIdx="0" presStyleCnt="5"/>
      <dgm:spPr/>
    </dgm:pt>
    <dgm:pt modelId="{78EE6BF7-7C24-42BC-AC9A-938E6DA55460}" type="pres">
      <dgm:prSet presAssocID="{C8D64CA4-0CA7-4848-8101-6D12F2D701EA}" presName="connectorText" presStyleLbl="sibTrans2D1" presStyleIdx="0" presStyleCnt="5"/>
      <dgm:spPr/>
    </dgm:pt>
    <dgm:pt modelId="{DEA09B69-5D46-4F9C-868A-FC551EB15877}" type="pres">
      <dgm:prSet presAssocID="{13391578-EBE3-41D5-A907-A0F42F717939}" presName="node" presStyleLbl="node1" presStyleIdx="1" presStyleCnt="5">
        <dgm:presLayoutVars>
          <dgm:bulletEnabled val="1"/>
        </dgm:presLayoutVars>
      </dgm:prSet>
      <dgm:spPr/>
    </dgm:pt>
    <dgm:pt modelId="{47BC10A6-5959-43CA-8827-58A95022BB3F}" type="pres">
      <dgm:prSet presAssocID="{4DDB7A87-D909-4BDE-9840-FC534C343CB2}" presName="sibTrans" presStyleLbl="sibTrans2D1" presStyleIdx="1" presStyleCnt="5"/>
      <dgm:spPr/>
    </dgm:pt>
    <dgm:pt modelId="{CCB91797-7D26-4724-B681-EE84017623DE}" type="pres">
      <dgm:prSet presAssocID="{4DDB7A87-D909-4BDE-9840-FC534C343CB2}" presName="connectorText" presStyleLbl="sibTrans2D1" presStyleIdx="1" presStyleCnt="5"/>
      <dgm:spPr/>
    </dgm:pt>
    <dgm:pt modelId="{B2E3395E-1D07-4AE7-8821-A21FDD7112AD}" type="pres">
      <dgm:prSet presAssocID="{0AF80047-F981-4AD6-AA99-E087CF4464EF}" presName="node" presStyleLbl="node1" presStyleIdx="2" presStyleCnt="5">
        <dgm:presLayoutVars>
          <dgm:bulletEnabled val="1"/>
        </dgm:presLayoutVars>
      </dgm:prSet>
      <dgm:spPr/>
    </dgm:pt>
    <dgm:pt modelId="{7C23FDCA-5548-4382-A911-415E90C8ABC9}" type="pres">
      <dgm:prSet presAssocID="{B10478F2-6E48-4120-8F0E-CFCE15392F75}" presName="sibTrans" presStyleLbl="sibTrans2D1" presStyleIdx="2" presStyleCnt="5"/>
      <dgm:spPr/>
    </dgm:pt>
    <dgm:pt modelId="{DC6CA5C9-FD01-4A41-9CDA-71F071C42F65}" type="pres">
      <dgm:prSet presAssocID="{B10478F2-6E48-4120-8F0E-CFCE15392F75}" presName="connectorText" presStyleLbl="sibTrans2D1" presStyleIdx="2" presStyleCnt="5"/>
      <dgm:spPr/>
    </dgm:pt>
    <dgm:pt modelId="{A0FA2FE7-A32C-4D9D-8A63-6B4904812A0F}" type="pres">
      <dgm:prSet presAssocID="{C72A8814-A5D0-40FE-82E4-E51D2F77F084}" presName="node" presStyleLbl="node1" presStyleIdx="3" presStyleCnt="5">
        <dgm:presLayoutVars>
          <dgm:bulletEnabled val="1"/>
        </dgm:presLayoutVars>
      </dgm:prSet>
      <dgm:spPr/>
    </dgm:pt>
    <dgm:pt modelId="{60D78A63-C88F-4E24-AD2D-642DDDDB4E59}" type="pres">
      <dgm:prSet presAssocID="{B5CD0852-688D-4670-954B-2A79D52201E3}" presName="sibTrans" presStyleLbl="sibTrans2D1" presStyleIdx="3" presStyleCnt="5"/>
      <dgm:spPr/>
    </dgm:pt>
    <dgm:pt modelId="{89D4D2FF-953B-49D6-9616-E2486B519B50}" type="pres">
      <dgm:prSet presAssocID="{B5CD0852-688D-4670-954B-2A79D52201E3}" presName="connectorText" presStyleLbl="sibTrans2D1" presStyleIdx="3" presStyleCnt="5"/>
      <dgm:spPr/>
    </dgm:pt>
    <dgm:pt modelId="{61A3BE77-E584-4F6E-910E-C6AFB9397732}" type="pres">
      <dgm:prSet presAssocID="{54906722-9497-486B-A6F4-E5D3A2CCE9C5}" presName="node" presStyleLbl="node1" presStyleIdx="4" presStyleCnt="5">
        <dgm:presLayoutVars>
          <dgm:bulletEnabled val="1"/>
        </dgm:presLayoutVars>
      </dgm:prSet>
      <dgm:spPr/>
    </dgm:pt>
    <dgm:pt modelId="{624A521D-2925-4081-A86E-A173BCA6A03F}" type="pres">
      <dgm:prSet presAssocID="{6ADA2171-CD51-464C-A989-DE524CB953E7}" presName="sibTrans" presStyleLbl="sibTrans2D1" presStyleIdx="4" presStyleCnt="5"/>
      <dgm:spPr/>
    </dgm:pt>
    <dgm:pt modelId="{18171C68-5FB2-4A39-AC51-C044469E88AC}" type="pres">
      <dgm:prSet presAssocID="{6ADA2171-CD51-464C-A989-DE524CB953E7}" presName="connectorText" presStyleLbl="sibTrans2D1" presStyleIdx="4" presStyleCnt="5"/>
      <dgm:spPr/>
    </dgm:pt>
  </dgm:ptLst>
  <dgm:cxnLst>
    <dgm:cxn modelId="{41996F1A-B898-44F8-8485-55F74693AEFB}" type="presOf" srcId="{C72A8814-A5D0-40FE-82E4-E51D2F77F084}" destId="{A0FA2FE7-A32C-4D9D-8A63-6B4904812A0F}" srcOrd="0" destOrd="0" presId="urn:microsoft.com/office/officeart/2005/8/layout/cycle2"/>
    <dgm:cxn modelId="{CF4EE720-C596-4642-8275-541DB4D75BA0}" type="presOf" srcId="{0AF80047-F981-4AD6-AA99-E087CF4464EF}" destId="{B2E3395E-1D07-4AE7-8821-A21FDD7112AD}" srcOrd="0" destOrd="0" presId="urn:microsoft.com/office/officeart/2005/8/layout/cycle2"/>
    <dgm:cxn modelId="{188A8A2A-54A1-4155-9A3E-9BF702AF183E}" type="presOf" srcId="{B10478F2-6E48-4120-8F0E-CFCE15392F75}" destId="{7C23FDCA-5548-4382-A911-415E90C8ABC9}" srcOrd="0" destOrd="0" presId="urn:microsoft.com/office/officeart/2005/8/layout/cycle2"/>
    <dgm:cxn modelId="{75AC0734-B90D-4B5D-8BCD-51C2DD92920F}" type="presOf" srcId="{6ADA2171-CD51-464C-A989-DE524CB953E7}" destId="{624A521D-2925-4081-A86E-A173BCA6A03F}" srcOrd="0" destOrd="0" presId="urn:microsoft.com/office/officeart/2005/8/layout/cycle2"/>
    <dgm:cxn modelId="{0D10BD3A-CA2C-45A3-AAD5-80FE2B68ABDE}" type="presOf" srcId="{7B94C739-7605-408E-9EB8-8C3284D534E5}" destId="{FD163A3E-A03B-424F-8359-095D916C960B}" srcOrd="0" destOrd="0" presId="urn:microsoft.com/office/officeart/2005/8/layout/cycle2"/>
    <dgm:cxn modelId="{806B475B-427D-4046-998C-8FA39BB7B963}" srcId="{C09CF8CD-F0A8-43FF-8202-04CBFD851145}" destId="{7B94C739-7605-408E-9EB8-8C3284D534E5}" srcOrd="0" destOrd="0" parTransId="{29846007-6C9B-49B4-84D0-345D10B50DBD}" sibTransId="{C8D64CA4-0CA7-4848-8101-6D12F2D701EA}"/>
    <dgm:cxn modelId="{18E4D15B-4F7A-4690-885F-6B4F86D2176E}" type="presOf" srcId="{B5CD0852-688D-4670-954B-2A79D52201E3}" destId="{89D4D2FF-953B-49D6-9616-E2486B519B50}" srcOrd="1" destOrd="0" presId="urn:microsoft.com/office/officeart/2005/8/layout/cycle2"/>
    <dgm:cxn modelId="{3B66585F-5AAA-4C5C-A44E-1974A89801BA}" srcId="{C09CF8CD-F0A8-43FF-8202-04CBFD851145}" destId="{0AF80047-F981-4AD6-AA99-E087CF4464EF}" srcOrd="2" destOrd="0" parTransId="{F34B7971-6C8B-42A6-9CF5-FFADDE1DDA04}" sibTransId="{B10478F2-6E48-4120-8F0E-CFCE15392F75}"/>
    <dgm:cxn modelId="{944E1C61-42DD-46C8-BAD2-4BB8140E5B3B}" type="presOf" srcId="{4DDB7A87-D909-4BDE-9840-FC534C343CB2}" destId="{CCB91797-7D26-4724-B681-EE84017623DE}" srcOrd="1" destOrd="0" presId="urn:microsoft.com/office/officeart/2005/8/layout/cycle2"/>
    <dgm:cxn modelId="{E3E63A42-5B51-44B2-A8FF-8AE8475FE79F}" type="presOf" srcId="{B10478F2-6E48-4120-8F0E-CFCE15392F75}" destId="{DC6CA5C9-FD01-4A41-9CDA-71F071C42F65}" srcOrd="1" destOrd="0" presId="urn:microsoft.com/office/officeart/2005/8/layout/cycle2"/>
    <dgm:cxn modelId="{FEE2246B-2040-4C2E-BA88-D57165C4557B}" srcId="{C09CF8CD-F0A8-43FF-8202-04CBFD851145}" destId="{54906722-9497-486B-A6F4-E5D3A2CCE9C5}" srcOrd="4" destOrd="0" parTransId="{FA1FAEC5-7075-4D03-8B37-646698884154}" sibTransId="{6ADA2171-CD51-464C-A989-DE524CB953E7}"/>
    <dgm:cxn modelId="{A1EB8B74-AEB2-4D98-A8D6-B0848AE83466}" type="presOf" srcId="{C09CF8CD-F0A8-43FF-8202-04CBFD851145}" destId="{B3F19461-D066-4328-90AE-C69A50527382}" srcOrd="0" destOrd="0" presId="urn:microsoft.com/office/officeart/2005/8/layout/cycle2"/>
    <dgm:cxn modelId="{4816CD56-C739-41C4-A7E2-41843060CA5C}" srcId="{C09CF8CD-F0A8-43FF-8202-04CBFD851145}" destId="{13391578-EBE3-41D5-A907-A0F42F717939}" srcOrd="1" destOrd="0" parTransId="{7641FA0E-5112-4A74-84B2-600BF156DC1D}" sibTransId="{4DDB7A87-D909-4BDE-9840-FC534C343CB2}"/>
    <dgm:cxn modelId="{FD8B0957-2B71-4B42-A5A0-6B98ACB2A6C8}" type="presOf" srcId="{54906722-9497-486B-A6F4-E5D3A2CCE9C5}" destId="{61A3BE77-E584-4F6E-910E-C6AFB9397732}" srcOrd="0" destOrd="0" presId="urn:microsoft.com/office/officeart/2005/8/layout/cycle2"/>
    <dgm:cxn modelId="{5452CC78-9038-40BA-B1BD-E8210070769A}" type="presOf" srcId="{C8D64CA4-0CA7-4848-8101-6D12F2D701EA}" destId="{2234F539-7BDD-4319-AAA6-224DF9B86A00}" srcOrd="0" destOrd="0" presId="urn:microsoft.com/office/officeart/2005/8/layout/cycle2"/>
    <dgm:cxn modelId="{6994F958-464B-4544-8AAF-F77A36C06BD1}" type="presOf" srcId="{13391578-EBE3-41D5-A907-A0F42F717939}" destId="{DEA09B69-5D46-4F9C-868A-FC551EB15877}" srcOrd="0" destOrd="0" presId="urn:microsoft.com/office/officeart/2005/8/layout/cycle2"/>
    <dgm:cxn modelId="{C5495397-F5E9-48DF-98C5-82FDDD174F2A}" type="presOf" srcId="{6ADA2171-CD51-464C-A989-DE524CB953E7}" destId="{18171C68-5FB2-4A39-AC51-C044469E88AC}" srcOrd="1" destOrd="0" presId="urn:microsoft.com/office/officeart/2005/8/layout/cycle2"/>
    <dgm:cxn modelId="{3106BE9D-93F9-41D2-B415-AD1BDF2F7604}" type="presOf" srcId="{4DDB7A87-D909-4BDE-9840-FC534C343CB2}" destId="{47BC10A6-5959-43CA-8827-58A95022BB3F}" srcOrd="0" destOrd="0" presId="urn:microsoft.com/office/officeart/2005/8/layout/cycle2"/>
    <dgm:cxn modelId="{FF04C6BB-B9DD-4DA5-AC1B-7E18D121FE7C}" srcId="{C09CF8CD-F0A8-43FF-8202-04CBFD851145}" destId="{C72A8814-A5D0-40FE-82E4-E51D2F77F084}" srcOrd="3" destOrd="0" parTransId="{79634D5C-83E8-41E0-8DE7-749938D9FB22}" sibTransId="{B5CD0852-688D-4670-954B-2A79D52201E3}"/>
    <dgm:cxn modelId="{D42E5CD8-77C5-468C-9808-A6EA2A1AE841}" type="presOf" srcId="{C8D64CA4-0CA7-4848-8101-6D12F2D701EA}" destId="{78EE6BF7-7C24-42BC-AC9A-938E6DA55460}" srcOrd="1" destOrd="0" presId="urn:microsoft.com/office/officeart/2005/8/layout/cycle2"/>
    <dgm:cxn modelId="{B22BEAF3-F12E-4D43-80FE-F3E11A3D8562}" type="presOf" srcId="{B5CD0852-688D-4670-954B-2A79D52201E3}" destId="{60D78A63-C88F-4E24-AD2D-642DDDDB4E59}" srcOrd="0" destOrd="0" presId="urn:microsoft.com/office/officeart/2005/8/layout/cycle2"/>
    <dgm:cxn modelId="{8685E7C2-BFF3-4251-AB6E-6F3CC1768BE6}" type="presParOf" srcId="{B3F19461-D066-4328-90AE-C69A50527382}" destId="{FD163A3E-A03B-424F-8359-095D916C960B}" srcOrd="0" destOrd="0" presId="urn:microsoft.com/office/officeart/2005/8/layout/cycle2"/>
    <dgm:cxn modelId="{F258855F-ABA5-4704-ACF6-ECB9C4461B7E}" type="presParOf" srcId="{B3F19461-D066-4328-90AE-C69A50527382}" destId="{2234F539-7BDD-4319-AAA6-224DF9B86A00}" srcOrd="1" destOrd="0" presId="urn:microsoft.com/office/officeart/2005/8/layout/cycle2"/>
    <dgm:cxn modelId="{E9E7A249-4C41-47E5-9681-D175AEC56A0C}" type="presParOf" srcId="{2234F539-7BDD-4319-AAA6-224DF9B86A00}" destId="{78EE6BF7-7C24-42BC-AC9A-938E6DA55460}" srcOrd="0" destOrd="0" presId="urn:microsoft.com/office/officeart/2005/8/layout/cycle2"/>
    <dgm:cxn modelId="{64E50963-E6B2-4570-A106-0B6DF681FA50}" type="presParOf" srcId="{B3F19461-D066-4328-90AE-C69A50527382}" destId="{DEA09B69-5D46-4F9C-868A-FC551EB15877}" srcOrd="2" destOrd="0" presId="urn:microsoft.com/office/officeart/2005/8/layout/cycle2"/>
    <dgm:cxn modelId="{D19ED9BD-39CB-4D3A-ACE3-A95683433AAD}" type="presParOf" srcId="{B3F19461-D066-4328-90AE-C69A50527382}" destId="{47BC10A6-5959-43CA-8827-58A95022BB3F}" srcOrd="3" destOrd="0" presId="urn:microsoft.com/office/officeart/2005/8/layout/cycle2"/>
    <dgm:cxn modelId="{8381DEFF-0C39-4107-AA15-4ECBF3FEAB05}" type="presParOf" srcId="{47BC10A6-5959-43CA-8827-58A95022BB3F}" destId="{CCB91797-7D26-4724-B681-EE84017623DE}" srcOrd="0" destOrd="0" presId="urn:microsoft.com/office/officeart/2005/8/layout/cycle2"/>
    <dgm:cxn modelId="{382FD9BA-9886-4865-8DD6-F95111FFA4BB}" type="presParOf" srcId="{B3F19461-D066-4328-90AE-C69A50527382}" destId="{B2E3395E-1D07-4AE7-8821-A21FDD7112AD}" srcOrd="4" destOrd="0" presId="urn:microsoft.com/office/officeart/2005/8/layout/cycle2"/>
    <dgm:cxn modelId="{67427F59-D89D-476A-8021-00A1A5C63CAA}" type="presParOf" srcId="{B3F19461-D066-4328-90AE-C69A50527382}" destId="{7C23FDCA-5548-4382-A911-415E90C8ABC9}" srcOrd="5" destOrd="0" presId="urn:microsoft.com/office/officeart/2005/8/layout/cycle2"/>
    <dgm:cxn modelId="{C4DEEF89-5F52-4454-865D-E7A33E8AB6DC}" type="presParOf" srcId="{7C23FDCA-5548-4382-A911-415E90C8ABC9}" destId="{DC6CA5C9-FD01-4A41-9CDA-71F071C42F65}" srcOrd="0" destOrd="0" presId="urn:microsoft.com/office/officeart/2005/8/layout/cycle2"/>
    <dgm:cxn modelId="{0A149E7B-F7E7-45ED-A435-7486D1B05416}" type="presParOf" srcId="{B3F19461-D066-4328-90AE-C69A50527382}" destId="{A0FA2FE7-A32C-4D9D-8A63-6B4904812A0F}" srcOrd="6" destOrd="0" presId="urn:microsoft.com/office/officeart/2005/8/layout/cycle2"/>
    <dgm:cxn modelId="{EF84A8E5-158B-4A24-917C-7006E74D6507}" type="presParOf" srcId="{B3F19461-D066-4328-90AE-C69A50527382}" destId="{60D78A63-C88F-4E24-AD2D-642DDDDB4E59}" srcOrd="7" destOrd="0" presId="urn:microsoft.com/office/officeart/2005/8/layout/cycle2"/>
    <dgm:cxn modelId="{15A247DB-4E21-43B8-A8BF-F336840EE584}" type="presParOf" srcId="{60D78A63-C88F-4E24-AD2D-642DDDDB4E59}" destId="{89D4D2FF-953B-49D6-9616-E2486B519B50}" srcOrd="0" destOrd="0" presId="urn:microsoft.com/office/officeart/2005/8/layout/cycle2"/>
    <dgm:cxn modelId="{746138F6-C478-49E1-A252-D31FE499D0FF}" type="presParOf" srcId="{B3F19461-D066-4328-90AE-C69A50527382}" destId="{61A3BE77-E584-4F6E-910E-C6AFB9397732}" srcOrd="8" destOrd="0" presId="urn:microsoft.com/office/officeart/2005/8/layout/cycle2"/>
    <dgm:cxn modelId="{F8FAC579-ABB0-465E-98C5-515FD5E008AF}" type="presParOf" srcId="{B3F19461-D066-4328-90AE-C69A50527382}" destId="{624A521D-2925-4081-A86E-A173BCA6A03F}" srcOrd="9" destOrd="0" presId="urn:microsoft.com/office/officeart/2005/8/layout/cycle2"/>
    <dgm:cxn modelId="{E96D2BA5-DB00-4F68-A421-B319D9B8DB06}" type="presParOf" srcId="{624A521D-2925-4081-A86E-A173BCA6A03F}" destId="{18171C68-5FB2-4A39-AC51-C044469E88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3A3E-A03B-424F-8359-095D916C960B}">
      <dsp:nvSpPr>
        <dsp:cNvPr id="0" name=""/>
        <dsp:cNvSpPr/>
      </dsp:nvSpPr>
      <dsp:spPr>
        <a:xfrm>
          <a:off x="1832818" y="1048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1.  Observation</a:t>
          </a:r>
        </a:p>
      </dsp:txBody>
      <dsp:txXfrm>
        <a:off x="1965552" y="133782"/>
        <a:ext cx="640895" cy="640895"/>
      </dsp:txXfrm>
    </dsp:sp>
    <dsp:sp modelId="{2234F539-7BDD-4319-AAA6-224DF9B86A00}">
      <dsp:nvSpPr>
        <dsp:cNvPr id="0" name=""/>
        <dsp:cNvSpPr/>
      </dsp:nvSpPr>
      <dsp:spPr>
        <a:xfrm rot="1800000">
          <a:off x="2748741" y="637802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753569" y="680962"/>
        <a:ext cx="168181" cy="183539"/>
      </dsp:txXfrm>
    </dsp:sp>
    <dsp:sp modelId="{93036358-2986-4443-AB30-52F6CF8A8C5A}">
      <dsp:nvSpPr>
        <dsp:cNvPr id="0" name=""/>
        <dsp:cNvSpPr/>
      </dsp:nvSpPr>
      <dsp:spPr>
        <a:xfrm>
          <a:off x="3010338" y="680889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2.     Question</a:t>
          </a:r>
        </a:p>
      </dsp:txBody>
      <dsp:txXfrm>
        <a:off x="3143072" y="813623"/>
        <a:ext cx="640895" cy="640895"/>
      </dsp:txXfrm>
    </dsp:sp>
    <dsp:sp modelId="{9C1BDDBD-E83F-4A17-B0DC-0381D2140ED3}">
      <dsp:nvSpPr>
        <dsp:cNvPr id="0" name=""/>
        <dsp:cNvSpPr/>
      </dsp:nvSpPr>
      <dsp:spPr>
        <a:xfrm rot="5400000">
          <a:off x="3343390" y="1654164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379429" y="1679304"/>
        <a:ext cx="168181" cy="183539"/>
      </dsp:txXfrm>
    </dsp:sp>
    <dsp:sp modelId="{DEA09B69-5D46-4F9C-868A-FC551EB15877}">
      <dsp:nvSpPr>
        <dsp:cNvPr id="0" name=""/>
        <dsp:cNvSpPr/>
      </dsp:nvSpPr>
      <dsp:spPr>
        <a:xfrm>
          <a:off x="3010338" y="2040572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3. Hypothesis</a:t>
          </a:r>
        </a:p>
      </dsp:txBody>
      <dsp:txXfrm>
        <a:off x="3143072" y="2173306"/>
        <a:ext cx="640895" cy="640895"/>
      </dsp:txXfrm>
    </dsp:sp>
    <dsp:sp modelId="{47BC10A6-5959-43CA-8827-58A95022BB3F}">
      <dsp:nvSpPr>
        <dsp:cNvPr id="0" name=""/>
        <dsp:cNvSpPr/>
      </dsp:nvSpPr>
      <dsp:spPr>
        <a:xfrm rot="9000000">
          <a:off x="2760519" y="2677326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2827769" y="2720486"/>
        <a:ext cx="168181" cy="183539"/>
      </dsp:txXfrm>
    </dsp:sp>
    <dsp:sp modelId="{B2E3395E-1D07-4AE7-8821-A21FDD7112AD}">
      <dsp:nvSpPr>
        <dsp:cNvPr id="0" name=""/>
        <dsp:cNvSpPr/>
      </dsp:nvSpPr>
      <dsp:spPr>
        <a:xfrm>
          <a:off x="1832818" y="2720414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4.   Prediction</a:t>
          </a:r>
        </a:p>
      </dsp:txBody>
      <dsp:txXfrm>
        <a:off x="1965552" y="2853148"/>
        <a:ext cx="640895" cy="640895"/>
      </dsp:txXfrm>
    </dsp:sp>
    <dsp:sp modelId="{7C23FDCA-5548-4382-A911-415E90C8ABC9}">
      <dsp:nvSpPr>
        <dsp:cNvPr id="0" name=""/>
        <dsp:cNvSpPr/>
      </dsp:nvSpPr>
      <dsp:spPr>
        <a:xfrm rot="12600000">
          <a:off x="1582999" y="2684126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650249" y="2763325"/>
        <a:ext cx="168181" cy="183539"/>
      </dsp:txXfrm>
    </dsp:sp>
    <dsp:sp modelId="{A0FA2FE7-A32C-4D9D-8A63-6B4904812A0F}">
      <dsp:nvSpPr>
        <dsp:cNvPr id="0" name=""/>
        <dsp:cNvSpPr/>
      </dsp:nvSpPr>
      <dsp:spPr>
        <a:xfrm>
          <a:off x="655298" y="2040572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5.             Test</a:t>
          </a:r>
        </a:p>
      </dsp:txBody>
      <dsp:txXfrm>
        <a:off x="788032" y="2173306"/>
        <a:ext cx="640895" cy="640895"/>
      </dsp:txXfrm>
    </dsp:sp>
    <dsp:sp modelId="{60D78A63-C88F-4E24-AD2D-642DDDDB4E59}">
      <dsp:nvSpPr>
        <dsp:cNvPr id="0" name=""/>
        <dsp:cNvSpPr/>
      </dsp:nvSpPr>
      <dsp:spPr>
        <a:xfrm rot="16200000">
          <a:off x="988350" y="1667763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024389" y="1764981"/>
        <a:ext cx="168181" cy="183539"/>
      </dsp:txXfrm>
    </dsp:sp>
    <dsp:sp modelId="{61A3BE77-E584-4F6E-910E-C6AFB9397732}">
      <dsp:nvSpPr>
        <dsp:cNvPr id="0" name=""/>
        <dsp:cNvSpPr/>
      </dsp:nvSpPr>
      <dsp:spPr>
        <a:xfrm>
          <a:off x="655298" y="680889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6.         Iterate</a:t>
          </a:r>
        </a:p>
      </dsp:txBody>
      <dsp:txXfrm>
        <a:off x="788032" y="813623"/>
        <a:ext cx="640895" cy="640895"/>
      </dsp:txXfrm>
    </dsp:sp>
    <dsp:sp modelId="{624A521D-2925-4081-A86E-A173BCA6A03F}">
      <dsp:nvSpPr>
        <dsp:cNvPr id="0" name=""/>
        <dsp:cNvSpPr/>
      </dsp:nvSpPr>
      <dsp:spPr>
        <a:xfrm rot="19800000">
          <a:off x="1571221" y="644601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76049" y="723800"/>
        <a:ext cx="168181" cy="183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D1760-8EAD-4AEB-93CA-34243D7E0520}">
      <dsp:nvSpPr>
        <dsp:cNvPr id="0" name=""/>
        <dsp:cNvSpPr/>
      </dsp:nvSpPr>
      <dsp:spPr>
        <a:xfrm>
          <a:off x="2014" y="0"/>
          <a:ext cx="1792897" cy="484448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Problem Formulation</a:t>
          </a:r>
        </a:p>
      </dsp:txBody>
      <dsp:txXfrm>
        <a:off x="244238" y="0"/>
        <a:ext cx="1308449" cy="484448"/>
      </dsp:txXfrm>
    </dsp:sp>
    <dsp:sp modelId="{CF0C6829-E787-4DF3-8A34-FE9B2CDA960D}">
      <dsp:nvSpPr>
        <dsp:cNvPr id="0" name=""/>
        <dsp:cNvSpPr/>
      </dsp:nvSpPr>
      <dsp:spPr>
        <a:xfrm>
          <a:off x="1615622" y="0"/>
          <a:ext cx="1792897" cy="484448"/>
        </a:xfrm>
        <a:prstGeom prst="chevron">
          <a:avLst/>
        </a:prstGeom>
        <a:solidFill>
          <a:schemeClr val="accent1">
            <a:shade val="80000"/>
            <a:hueOff val="76561"/>
            <a:satOff val="-1098"/>
            <a:lumOff val="64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 Management</a:t>
          </a:r>
        </a:p>
      </dsp:txBody>
      <dsp:txXfrm>
        <a:off x="1857846" y="0"/>
        <a:ext cx="1308449" cy="484448"/>
      </dsp:txXfrm>
    </dsp:sp>
    <dsp:sp modelId="{587BA4DE-F7BD-4BAC-9217-4C22860DC1F9}">
      <dsp:nvSpPr>
        <dsp:cNvPr id="0" name=""/>
        <dsp:cNvSpPr/>
      </dsp:nvSpPr>
      <dsp:spPr>
        <a:xfrm>
          <a:off x="3229230" y="0"/>
          <a:ext cx="1792897" cy="484448"/>
        </a:xfrm>
        <a:prstGeom prst="chevron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Development</a:t>
          </a:r>
        </a:p>
      </dsp:txBody>
      <dsp:txXfrm>
        <a:off x="3471454" y="0"/>
        <a:ext cx="1308449" cy="484448"/>
      </dsp:txXfrm>
    </dsp:sp>
    <dsp:sp modelId="{3D462470-BBAD-4420-9B67-E27E1B7CD456}">
      <dsp:nvSpPr>
        <dsp:cNvPr id="0" name=""/>
        <dsp:cNvSpPr/>
      </dsp:nvSpPr>
      <dsp:spPr>
        <a:xfrm>
          <a:off x="4842838" y="0"/>
          <a:ext cx="1792897" cy="484448"/>
        </a:xfrm>
        <a:prstGeom prst="chevron">
          <a:avLst/>
        </a:prstGeom>
        <a:solidFill>
          <a:schemeClr val="accent1">
            <a:shade val="80000"/>
            <a:hueOff val="229684"/>
            <a:satOff val="-3294"/>
            <a:lumOff val="192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Deployment</a:t>
          </a:r>
        </a:p>
      </dsp:txBody>
      <dsp:txXfrm>
        <a:off x="5085062" y="0"/>
        <a:ext cx="1308449" cy="484448"/>
      </dsp:txXfrm>
    </dsp:sp>
    <dsp:sp modelId="{0617873F-E74A-4A29-9A2D-7C8C31E57A12}">
      <dsp:nvSpPr>
        <dsp:cNvPr id="0" name=""/>
        <dsp:cNvSpPr/>
      </dsp:nvSpPr>
      <dsp:spPr>
        <a:xfrm>
          <a:off x="6456445" y="0"/>
          <a:ext cx="1792897" cy="484448"/>
        </a:xfrm>
        <a:prstGeom prst="chevron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Management</a:t>
          </a:r>
        </a:p>
      </dsp:txBody>
      <dsp:txXfrm>
        <a:off x="6698669" y="0"/>
        <a:ext cx="1308449" cy="484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3A3E-A03B-424F-8359-095D916C960B}">
      <dsp:nvSpPr>
        <dsp:cNvPr id="0" name=""/>
        <dsp:cNvSpPr/>
      </dsp:nvSpPr>
      <dsp:spPr>
        <a:xfrm>
          <a:off x="1737940" y="639"/>
          <a:ext cx="1096119" cy="1096119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  Problem Formulation</a:t>
          </a:r>
        </a:p>
      </dsp:txBody>
      <dsp:txXfrm>
        <a:off x="1898463" y="161162"/>
        <a:ext cx="775073" cy="775073"/>
      </dsp:txXfrm>
    </dsp:sp>
    <dsp:sp modelId="{2234F539-7BDD-4319-AAA6-224DF9B86A00}">
      <dsp:nvSpPr>
        <dsp:cNvPr id="0" name=""/>
        <dsp:cNvSpPr/>
      </dsp:nvSpPr>
      <dsp:spPr>
        <a:xfrm rot="2160000">
          <a:off x="2799222" y="84216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807546" y="890532"/>
        <a:ext cx="203402" cy="221964"/>
      </dsp:txXfrm>
    </dsp:sp>
    <dsp:sp modelId="{DEA09B69-5D46-4F9C-868A-FC551EB15877}">
      <dsp:nvSpPr>
        <dsp:cNvPr id="0" name=""/>
        <dsp:cNvSpPr/>
      </dsp:nvSpPr>
      <dsp:spPr>
        <a:xfrm>
          <a:off x="3068265" y="967176"/>
          <a:ext cx="1096119" cy="1096119"/>
        </a:xfrm>
        <a:prstGeom prst="ellipse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  Data Management</a:t>
          </a:r>
        </a:p>
      </dsp:txBody>
      <dsp:txXfrm>
        <a:off x="3228788" y="1127699"/>
        <a:ext cx="775073" cy="775073"/>
      </dsp:txXfrm>
    </dsp:sp>
    <dsp:sp modelId="{47BC10A6-5959-43CA-8827-58A95022BB3F}">
      <dsp:nvSpPr>
        <dsp:cNvPr id="0" name=""/>
        <dsp:cNvSpPr/>
      </dsp:nvSpPr>
      <dsp:spPr>
        <a:xfrm rot="6480000">
          <a:off x="3219509" y="2104390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276564" y="2136925"/>
        <a:ext cx="203402" cy="221964"/>
      </dsp:txXfrm>
    </dsp:sp>
    <dsp:sp modelId="{B2E3395E-1D07-4AE7-8821-A21FDD7112AD}">
      <dsp:nvSpPr>
        <dsp:cNvPr id="0" name=""/>
        <dsp:cNvSpPr/>
      </dsp:nvSpPr>
      <dsp:spPr>
        <a:xfrm>
          <a:off x="2560126" y="2531067"/>
          <a:ext cx="1096119" cy="1096119"/>
        </a:xfrm>
        <a:prstGeom prst="ellipse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3.  Development</a:t>
          </a:r>
        </a:p>
      </dsp:txBody>
      <dsp:txXfrm>
        <a:off x="2720649" y="2691590"/>
        <a:ext cx="775073" cy="775073"/>
      </dsp:txXfrm>
    </dsp:sp>
    <dsp:sp modelId="{7C23FDCA-5548-4382-A911-415E90C8ABC9}">
      <dsp:nvSpPr>
        <dsp:cNvPr id="0" name=""/>
        <dsp:cNvSpPr/>
      </dsp:nvSpPr>
      <dsp:spPr>
        <a:xfrm rot="10800000">
          <a:off x="2148936" y="2894157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236108" y="2968145"/>
        <a:ext cx="203402" cy="221964"/>
      </dsp:txXfrm>
    </dsp:sp>
    <dsp:sp modelId="{A0FA2FE7-A32C-4D9D-8A63-6B4904812A0F}">
      <dsp:nvSpPr>
        <dsp:cNvPr id="0" name=""/>
        <dsp:cNvSpPr/>
      </dsp:nvSpPr>
      <dsp:spPr>
        <a:xfrm>
          <a:off x="915754" y="2531067"/>
          <a:ext cx="1096119" cy="1096119"/>
        </a:xfrm>
        <a:prstGeom prst="ellipse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  Deployment</a:t>
          </a:r>
        </a:p>
      </dsp:txBody>
      <dsp:txXfrm>
        <a:off x="1076277" y="2691590"/>
        <a:ext cx="775073" cy="775073"/>
      </dsp:txXfrm>
    </dsp:sp>
    <dsp:sp modelId="{60D78A63-C88F-4E24-AD2D-642DDDDB4E59}">
      <dsp:nvSpPr>
        <dsp:cNvPr id="0" name=""/>
        <dsp:cNvSpPr/>
      </dsp:nvSpPr>
      <dsp:spPr>
        <a:xfrm rot="15120000">
          <a:off x="1066998" y="212003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24053" y="2235474"/>
        <a:ext cx="203402" cy="221964"/>
      </dsp:txXfrm>
    </dsp:sp>
    <dsp:sp modelId="{61A3BE77-E584-4F6E-910E-C6AFB9397732}">
      <dsp:nvSpPr>
        <dsp:cNvPr id="0" name=""/>
        <dsp:cNvSpPr/>
      </dsp:nvSpPr>
      <dsp:spPr>
        <a:xfrm>
          <a:off x="407615" y="967176"/>
          <a:ext cx="1096119" cy="1096119"/>
        </a:xfrm>
        <a:prstGeom prst="ellips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5.  Management</a:t>
          </a:r>
        </a:p>
      </dsp:txBody>
      <dsp:txXfrm>
        <a:off x="568138" y="1127699"/>
        <a:ext cx="775073" cy="775073"/>
      </dsp:txXfrm>
    </dsp:sp>
    <dsp:sp modelId="{624A521D-2925-4081-A86E-A173BCA6A03F}">
      <dsp:nvSpPr>
        <dsp:cNvPr id="0" name=""/>
        <dsp:cNvSpPr/>
      </dsp:nvSpPr>
      <dsp:spPr>
        <a:xfrm rot="19440000">
          <a:off x="1468897" y="851831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477221" y="951438"/>
        <a:ext cx="203402" cy="2219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3A3E-A03B-424F-8359-095D916C960B}">
      <dsp:nvSpPr>
        <dsp:cNvPr id="0" name=""/>
        <dsp:cNvSpPr/>
      </dsp:nvSpPr>
      <dsp:spPr>
        <a:xfrm>
          <a:off x="1737940" y="639"/>
          <a:ext cx="1096119" cy="1096119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  Problem Formulation</a:t>
          </a:r>
        </a:p>
      </dsp:txBody>
      <dsp:txXfrm>
        <a:off x="1898463" y="161162"/>
        <a:ext cx="775073" cy="775073"/>
      </dsp:txXfrm>
    </dsp:sp>
    <dsp:sp modelId="{2234F539-7BDD-4319-AAA6-224DF9B86A00}">
      <dsp:nvSpPr>
        <dsp:cNvPr id="0" name=""/>
        <dsp:cNvSpPr/>
      </dsp:nvSpPr>
      <dsp:spPr>
        <a:xfrm rot="2160000">
          <a:off x="2799222" y="84216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807546" y="890532"/>
        <a:ext cx="203402" cy="221964"/>
      </dsp:txXfrm>
    </dsp:sp>
    <dsp:sp modelId="{DEA09B69-5D46-4F9C-868A-FC551EB15877}">
      <dsp:nvSpPr>
        <dsp:cNvPr id="0" name=""/>
        <dsp:cNvSpPr/>
      </dsp:nvSpPr>
      <dsp:spPr>
        <a:xfrm>
          <a:off x="3068265" y="967176"/>
          <a:ext cx="1096119" cy="1096119"/>
        </a:xfrm>
        <a:prstGeom prst="ellipse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  Data Management</a:t>
          </a:r>
        </a:p>
      </dsp:txBody>
      <dsp:txXfrm>
        <a:off x="3228788" y="1127699"/>
        <a:ext cx="775073" cy="775073"/>
      </dsp:txXfrm>
    </dsp:sp>
    <dsp:sp modelId="{47BC10A6-5959-43CA-8827-58A95022BB3F}">
      <dsp:nvSpPr>
        <dsp:cNvPr id="0" name=""/>
        <dsp:cNvSpPr/>
      </dsp:nvSpPr>
      <dsp:spPr>
        <a:xfrm rot="6480000">
          <a:off x="3219509" y="2104390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276564" y="2136925"/>
        <a:ext cx="203402" cy="221964"/>
      </dsp:txXfrm>
    </dsp:sp>
    <dsp:sp modelId="{B2E3395E-1D07-4AE7-8821-A21FDD7112AD}">
      <dsp:nvSpPr>
        <dsp:cNvPr id="0" name=""/>
        <dsp:cNvSpPr/>
      </dsp:nvSpPr>
      <dsp:spPr>
        <a:xfrm>
          <a:off x="2560126" y="2531067"/>
          <a:ext cx="1096119" cy="1096119"/>
        </a:xfrm>
        <a:prstGeom prst="ellipse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3.  Development</a:t>
          </a:r>
        </a:p>
      </dsp:txBody>
      <dsp:txXfrm>
        <a:off x="2720649" y="2691590"/>
        <a:ext cx="775073" cy="775073"/>
      </dsp:txXfrm>
    </dsp:sp>
    <dsp:sp modelId="{7C23FDCA-5548-4382-A911-415E90C8ABC9}">
      <dsp:nvSpPr>
        <dsp:cNvPr id="0" name=""/>
        <dsp:cNvSpPr/>
      </dsp:nvSpPr>
      <dsp:spPr>
        <a:xfrm rot="10800000">
          <a:off x="2148936" y="2894157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236108" y="2968145"/>
        <a:ext cx="203402" cy="221964"/>
      </dsp:txXfrm>
    </dsp:sp>
    <dsp:sp modelId="{A0FA2FE7-A32C-4D9D-8A63-6B4904812A0F}">
      <dsp:nvSpPr>
        <dsp:cNvPr id="0" name=""/>
        <dsp:cNvSpPr/>
      </dsp:nvSpPr>
      <dsp:spPr>
        <a:xfrm>
          <a:off x="915754" y="2531067"/>
          <a:ext cx="1096119" cy="1096119"/>
        </a:xfrm>
        <a:prstGeom prst="ellipse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  Deployment</a:t>
          </a:r>
        </a:p>
      </dsp:txBody>
      <dsp:txXfrm>
        <a:off x="1076277" y="2691590"/>
        <a:ext cx="775073" cy="775073"/>
      </dsp:txXfrm>
    </dsp:sp>
    <dsp:sp modelId="{60D78A63-C88F-4E24-AD2D-642DDDDB4E59}">
      <dsp:nvSpPr>
        <dsp:cNvPr id="0" name=""/>
        <dsp:cNvSpPr/>
      </dsp:nvSpPr>
      <dsp:spPr>
        <a:xfrm rot="15120000">
          <a:off x="1066998" y="212003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24053" y="2235474"/>
        <a:ext cx="203402" cy="221964"/>
      </dsp:txXfrm>
    </dsp:sp>
    <dsp:sp modelId="{61A3BE77-E584-4F6E-910E-C6AFB9397732}">
      <dsp:nvSpPr>
        <dsp:cNvPr id="0" name=""/>
        <dsp:cNvSpPr/>
      </dsp:nvSpPr>
      <dsp:spPr>
        <a:xfrm>
          <a:off x="407615" y="967176"/>
          <a:ext cx="1096119" cy="1096119"/>
        </a:xfrm>
        <a:prstGeom prst="ellips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5.  Management</a:t>
          </a:r>
        </a:p>
      </dsp:txBody>
      <dsp:txXfrm>
        <a:off x="568138" y="1127699"/>
        <a:ext cx="775073" cy="775073"/>
      </dsp:txXfrm>
    </dsp:sp>
    <dsp:sp modelId="{624A521D-2925-4081-A86E-A173BCA6A03F}">
      <dsp:nvSpPr>
        <dsp:cNvPr id="0" name=""/>
        <dsp:cNvSpPr/>
      </dsp:nvSpPr>
      <dsp:spPr>
        <a:xfrm rot="19440000">
          <a:off x="1468897" y="851831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477221" y="951438"/>
        <a:ext cx="203402" cy="221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3A3E-A03B-424F-8359-095D916C960B}">
      <dsp:nvSpPr>
        <dsp:cNvPr id="0" name=""/>
        <dsp:cNvSpPr/>
      </dsp:nvSpPr>
      <dsp:spPr>
        <a:xfrm>
          <a:off x="1737940" y="639"/>
          <a:ext cx="1096119" cy="1096119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  Problem Formulation</a:t>
          </a:r>
        </a:p>
      </dsp:txBody>
      <dsp:txXfrm>
        <a:off x="1898463" y="161162"/>
        <a:ext cx="775073" cy="775073"/>
      </dsp:txXfrm>
    </dsp:sp>
    <dsp:sp modelId="{2234F539-7BDD-4319-AAA6-224DF9B86A00}">
      <dsp:nvSpPr>
        <dsp:cNvPr id="0" name=""/>
        <dsp:cNvSpPr/>
      </dsp:nvSpPr>
      <dsp:spPr>
        <a:xfrm rot="2160000">
          <a:off x="2799222" y="84216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807546" y="890532"/>
        <a:ext cx="203402" cy="221964"/>
      </dsp:txXfrm>
    </dsp:sp>
    <dsp:sp modelId="{DEA09B69-5D46-4F9C-868A-FC551EB15877}">
      <dsp:nvSpPr>
        <dsp:cNvPr id="0" name=""/>
        <dsp:cNvSpPr/>
      </dsp:nvSpPr>
      <dsp:spPr>
        <a:xfrm>
          <a:off x="3068265" y="967176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  Data Management</a:t>
          </a:r>
        </a:p>
      </dsp:txBody>
      <dsp:txXfrm>
        <a:off x="3228788" y="1127699"/>
        <a:ext cx="775073" cy="775073"/>
      </dsp:txXfrm>
    </dsp:sp>
    <dsp:sp modelId="{47BC10A6-5959-43CA-8827-58A95022BB3F}">
      <dsp:nvSpPr>
        <dsp:cNvPr id="0" name=""/>
        <dsp:cNvSpPr/>
      </dsp:nvSpPr>
      <dsp:spPr>
        <a:xfrm rot="6480000">
          <a:off x="3219509" y="2104390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276564" y="2136925"/>
        <a:ext cx="203402" cy="221964"/>
      </dsp:txXfrm>
    </dsp:sp>
    <dsp:sp modelId="{B2E3395E-1D07-4AE7-8821-A21FDD7112AD}">
      <dsp:nvSpPr>
        <dsp:cNvPr id="0" name=""/>
        <dsp:cNvSpPr/>
      </dsp:nvSpPr>
      <dsp:spPr>
        <a:xfrm>
          <a:off x="2560126" y="2531067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3.  Development</a:t>
          </a:r>
        </a:p>
      </dsp:txBody>
      <dsp:txXfrm>
        <a:off x="2720649" y="2691590"/>
        <a:ext cx="775073" cy="775073"/>
      </dsp:txXfrm>
    </dsp:sp>
    <dsp:sp modelId="{7C23FDCA-5548-4382-A911-415E90C8ABC9}">
      <dsp:nvSpPr>
        <dsp:cNvPr id="0" name=""/>
        <dsp:cNvSpPr/>
      </dsp:nvSpPr>
      <dsp:spPr>
        <a:xfrm rot="10800000">
          <a:off x="2148936" y="2894157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236108" y="2968145"/>
        <a:ext cx="203402" cy="221964"/>
      </dsp:txXfrm>
    </dsp:sp>
    <dsp:sp modelId="{A0FA2FE7-A32C-4D9D-8A63-6B4904812A0F}">
      <dsp:nvSpPr>
        <dsp:cNvPr id="0" name=""/>
        <dsp:cNvSpPr/>
      </dsp:nvSpPr>
      <dsp:spPr>
        <a:xfrm>
          <a:off x="915754" y="2531067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  Deployment</a:t>
          </a:r>
        </a:p>
      </dsp:txBody>
      <dsp:txXfrm>
        <a:off x="1076277" y="2691590"/>
        <a:ext cx="775073" cy="775073"/>
      </dsp:txXfrm>
    </dsp:sp>
    <dsp:sp modelId="{60D78A63-C88F-4E24-AD2D-642DDDDB4E59}">
      <dsp:nvSpPr>
        <dsp:cNvPr id="0" name=""/>
        <dsp:cNvSpPr/>
      </dsp:nvSpPr>
      <dsp:spPr>
        <a:xfrm rot="15120000">
          <a:off x="1066998" y="212003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24053" y="2235474"/>
        <a:ext cx="203402" cy="221964"/>
      </dsp:txXfrm>
    </dsp:sp>
    <dsp:sp modelId="{61A3BE77-E584-4F6E-910E-C6AFB9397732}">
      <dsp:nvSpPr>
        <dsp:cNvPr id="0" name=""/>
        <dsp:cNvSpPr/>
      </dsp:nvSpPr>
      <dsp:spPr>
        <a:xfrm>
          <a:off x="407615" y="967176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5.  Management</a:t>
          </a:r>
        </a:p>
      </dsp:txBody>
      <dsp:txXfrm>
        <a:off x="568138" y="1127699"/>
        <a:ext cx="775073" cy="775073"/>
      </dsp:txXfrm>
    </dsp:sp>
    <dsp:sp modelId="{624A521D-2925-4081-A86E-A173BCA6A03F}">
      <dsp:nvSpPr>
        <dsp:cNvPr id="0" name=""/>
        <dsp:cNvSpPr/>
      </dsp:nvSpPr>
      <dsp:spPr>
        <a:xfrm rot="19440000">
          <a:off x="1468897" y="851831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477221" y="951438"/>
        <a:ext cx="203402" cy="2219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3A3E-A03B-424F-8359-095D916C960B}">
      <dsp:nvSpPr>
        <dsp:cNvPr id="0" name=""/>
        <dsp:cNvSpPr/>
      </dsp:nvSpPr>
      <dsp:spPr>
        <a:xfrm>
          <a:off x="1737940" y="639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  Problem Formulation</a:t>
          </a:r>
        </a:p>
      </dsp:txBody>
      <dsp:txXfrm>
        <a:off x="1898463" y="161162"/>
        <a:ext cx="775073" cy="775073"/>
      </dsp:txXfrm>
    </dsp:sp>
    <dsp:sp modelId="{2234F539-7BDD-4319-AAA6-224DF9B86A00}">
      <dsp:nvSpPr>
        <dsp:cNvPr id="0" name=""/>
        <dsp:cNvSpPr/>
      </dsp:nvSpPr>
      <dsp:spPr>
        <a:xfrm rot="2160000">
          <a:off x="2799222" y="84216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807546" y="890532"/>
        <a:ext cx="203402" cy="221964"/>
      </dsp:txXfrm>
    </dsp:sp>
    <dsp:sp modelId="{DEA09B69-5D46-4F9C-868A-FC551EB15877}">
      <dsp:nvSpPr>
        <dsp:cNvPr id="0" name=""/>
        <dsp:cNvSpPr/>
      </dsp:nvSpPr>
      <dsp:spPr>
        <a:xfrm>
          <a:off x="3068265" y="967176"/>
          <a:ext cx="1096119" cy="1096119"/>
        </a:xfrm>
        <a:prstGeom prst="ellipse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  Data Management</a:t>
          </a:r>
        </a:p>
      </dsp:txBody>
      <dsp:txXfrm>
        <a:off x="3228788" y="1127699"/>
        <a:ext cx="775073" cy="775073"/>
      </dsp:txXfrm>
    </dsp:sp>
    <dsp:sp modelId="{47BC10A6-5959-43CA-8827-58A95022BB3F}">
      <dsp:nvSpPr>
        <dsp:cNvPr id="0" name=""/>
        <dsp:cNvSpPr/>
      </dsp:nvSpPr>
      <dsp:spPr>
        <a:xfrm rot="6480000">
          <a:off x="3219509" y="2104390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276564" y="2136925"/>
        <a:ext cx="203402" cy="221964"/>
      </dsp:txXfrm>
    </dsp:sp>
    <dsp:sp modelId="{B2E3395E-1D07-4AE7-8821-A21FDD7112AD}">
      <dsp:nvSpPr>
        <dsp:cNvPr id="0" name=""/>
        <dsp:cNvSpPr/>
      </dsp:nvSpPr>
      <dsp:spPr>
        <a:xfrm>
          <a:off x="2560126" y="2531067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3.  Development</a:t>
          </a:r>
        </a:p>
      </dsp:txBody>
      <dsp:txXfrm>
        <a:off x="2720649" y="2691590"/>
        <a:ext cx="775073" cy="775073"/>
      </dsp:txXfrm>
    </dsp:sp>
    <dsp:sp modelId="{7C23FDCA-5548-4382-A911-415E90C8ABC9}">
      <dsp:nvSpPr>
        <dsp:cNvPr id="0" name=""/>
        <dsp:cNvSpPr/>
      </dsp:nvSpPr>
      <dsp:spPr>
        <a:xfrm rot="10800000">
          <a:off x="2148936" y="2894157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236108" y="2968145"/>
        <a:ext cx="203402" cy="221964"/>
      </dsp:txXfrm>
    </dsp:sp>
    <dsp:sp modelId="{A0FA2FE7-A32C-4D9D-8A63-6B4904812A0F}">
      <dsp:nvSpPr>
        <dsp:cNvPr id="0" name=""/>
        <dsp:cNvSpPr/>
      </dsp:nvSpPr>
      <dsp:spPr>
        <a:xfrm>
          <a:off x="915754" y="2531067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  Deployment</a:t>
          </a:r>
        </a:p>
      </dsp:txBody>
      <dsp:txXfrm>
        <a:off x="1076277" y="2691590"/>
        <a:ext cx="775073" cy="775073"/>
      </dsp:txXfrm>
    </dsp:sp>
    <dsp:sp modelId="{60D78A63-C88F-4E24-AD2D-642DDDDB4E59}">
      <dsp:nvSpPr>
        <dsp:cNvPr id="0" name=""/>
        <dsp:cNvSpPr/>
      </dsp:nvSpPr>
      <dsp:spPr>
        <a:xfrm rot="15120000">
          <a:off x="1066998" y="212003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24053" y="2235474"/>
        <a:ext cx="203402" cy="221964"/>
      </dsp:txXfrm>
    </dsp:sp>
    <dsp:sp modelId="{61A3BE77-E584-4F6E-910E-C6AFB9397732}">
      <dsp:nvSpPr>
        <dsp:cNvPr id="0" name=""/>
        <dsp:cNvSpPr/>
      </dsp:nvSpPr>
      <dsp:spPr>
        <a:xfrm>
          <a:off x="407615" y="967176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5.  Management</a:t>
          </a:r>
        </a:p>
      </dsp:txBody>
      <dsp:txXfrm>
        <a:off x="568138" y="1127699"/>
        <a:ext cx="775073" cy="775073"/>
      </dsp:txXfrm>
    </dsp:sp>
    <dsp:sp modelId="{624A521D-2925-4081-A86E-A173BCA6A03F}">
      <dsp:nvSpPr>
        <dsp:cNvPr id="0" name=""/>
        <dsp:cNvSpPr/>
      </dsp:nvSpPr>
      <dsp:spPr>
        <a:xfrm rot="19440000">
          <a:off x="1468897" y="851831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477221" y="951438"/>
        <a:ext cx="203402" cy="2219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3A3E-A03B-424F-8359-095D916C960B}">
      <dsp:nvSpPr>
        <dsp:cNvPr id="0" name=""/>
        <dsp:cNvSpPr/>
      </dsp:nvSpPr>
      <dsp:spPr>
        <a:xfrm>
          <a:off x="1737940" y="639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  Problem Formulation</a:t>
          </a:r>
        </a:p>
      </dsp:txBody>
      <dsp:txXfrm>
        <a:off x="1898463" y="161162"/>
        <a:ext cx="775073" cy="775073"/>
      </dsp:txXfrm>
    </dsp:sp>
    <dsp:sp modelId="{2234F539-7BDD-4319-AAA6-224DF9B86A00}">
      <dsp:nvSpPr>
        <dsp:cNvPr id="0" name=""/>
        <dsp:cNvSpPr/>
      </dsp:nvSpPr>
      <dsp:spPr>
        <a:xfrm rot="2160000">
          <a:off x="2799222" y="84216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807546" y="890532"/>
        <a:ext cx="203402" cy="221964"/>
      </dsp:txXfrm>
    </dsp:sp>
    <dsp:sp modelId="{DEA09B69-5D46-4F9C-868A-FC551EB15877}">
      <dsp:nvSpPr>
        <dsp:cNvPr id="0" name=""/>
        <dsp:cNvSpPr/>
      </dsp:nvSpPr>
      <dsp:spPr>
        <a:xfrm>
          <a:off x="3068265" y="967176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  Data Management</a:t>
          </a:r>
        </a:p>
      </dsp:txBody>
      <dsp:txXfrm>
        <a:off x="3228788" y="1127699"/>
        <a:ext cx="775073" cy="775073"/>
      </dsp:txXfrm>
    </dsp:sp>
    <dsp:sp modelId="{47BC10A6-5959-43CA-8827-58A95022BB3F}">
      <dsp:nvSpPr>
        <dsp:cNvPr id="0" name=""/>
        <dsp:cNvSpPr/>
      </dsp:nvSpPr>
      <dsp:spPr>
        <a:xfrm rot="6480000">
          <a:off x="3219509" y="2104390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276564" y="2136925"/>
        <a:ext cx="203402" cy="221964"/>
      </dsp:txXfrm>
    </dsp:sp>
    <dsp:sp modelId="{B2E3395E-1D07-4AE7-8821-A21FDD7112AD}">
      <dsp:nvSpPr>
        <dsp:cNvPr id="0" name=""/>
        <dsp:cNvSpPr/>
      </dsp:nvSpPr>
      <dsp:spPr>
        <a:xfrm>
          <a:off x="2560126" y="2531067"/>
          <a:ext cx="1096119" cy="1096119"/>
        </a:xfrm>
        <a:prstGeom prst="ellipse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3.  Development</a:t>
          </a:r>
        </a:p>
      </dsp:txBody>
      <dsp:txXfrm>
        <a:off x="2720649" y="2691590"/>
        <a:ext cx="775073" cy="775073"/>
      </dsp:txXfrm>
    </dsp:sp>
    <dsp:sp modelId="{7C23FDCA-5548-4382-A911-415E90C8ABC9}">
      <dsp:nvSpPr>
        <dsp:cNvPr id="0" name=""/>
        <dsp:cNvSpPr/>
      </dsp:nvSpPr>
      <dsp:spPr>
        <a:xfrm rot="10800000">
          <a:off x="2148936" y="2894157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236108" y="2968145"/>
        <a:ext cx="203402" cy="221964"/>
      </dsp:txXfrm>
    </dsp:sp>
    <dsp:sp modelId="{A0FA2FE7-A32C-4D9D-8A63-6B4904812A0F}">
      <dsp:nvSpPr>
        <dsp:cNvPr id="0" name=""/>
        <dsp:cNvSpPr/>
      </dsp:nvSpPr>
      <dsp:spPr>
        <a:xfrm>
          <a:off x="915754" y="2531067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  Deployment</a:t>
          </a:r>
        </a:p>
      </dsp:txBody>
      <dsp:txXfrm>
        <a:off x="1076277" y="2691590"/>
        <a:ext cx="775073" cy="775073"/>
      </dsp:txXfrm>
    </dsp:sp>
    <dsp:sp modelId="{60D78A63-C88F-4E24-AD2D-642DDDDB4E59}">
      <dsp:nvSpPr>
        <dsp:cNvPr id="0" name=""/>
        <dsp:cNvSpPr/>
      </dsp:nvSpPr>
      <dsp:spPr>
        <a:xfrm rot="15120000">
          <a:off x="1066998" y="212003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24053" y="2235474"/>
        <a:ext cx="203402" cy="221964"/>
      </dsp:txXfrm>
    </dsp:sp>
    <dsp:sp modelId="{61A3BE77-E584-4F6E-910E-C6AFB9397732}">
      <dsp:nvSpPr>
        <dsp:cNvPr id="0" name=""/>
        <dsp:cNvSpPr/>
      </dsp:nvSpPr>
      <dsp:spPr>
        <a:xfrm>
          <a:off x="407615" y="967176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5.  Management</a:t>
          </a:r>
        </a:p>
      </dsp:txBody>
      <dsp:txXfrm>
        <a:off x="568138" y="1127699"/>
        <a:ext cx="775073" cy="775073"/>
      </dsp:txXfrm>
    </dsp:sp>
    <dsp:sp modelId="{624A521D-2925-4081-A86E-A173BCA6A03F}">
      <dsp:nvSpPr>
        <dsp:cNvPr id="0" name=""/>
        <dsp:cNvSpPr/>
      </dsp:nvSpPr>
      <dsp:spPr>
        <a:xfrm rot="19440000">
          <a:off x="1468897" y="851831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477221" y="951438"/>
        <a:ext cx="203402" cy="2219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3A3E-A03B-424F-8359-095D916C960B}">
      <dsp:nvSpPr>
        <dsp:cNvPr id="0" name=""/>
        <dsp:cNvSpPr/>
      </dsp:nvSpPr>
      <dsp:spPr>
        <a:xfrm>
          <a:off x="1737940" y="639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  Problem Formulation</a:t>
          </a:r>
        </a:p>
      </dsp:txBody>
      <dsp:txXfrm>
        <a:off x="1898463" y="161162"/>
        <a:ext cx="775073" cy="775073"/>
      </dsp:txXfrm>
    </dsp:sp>
    <dsp:sp modelId="{2234F539-7BDD-4319-AAA6-224DF9B86A00}">
      <dsp:nvSpPr>
        <dsp:cNvPr id="0" name=""/>
        <dsp:cNvSpPr/>
      </dsp:nvSpPr>
      <dsp:spPr>
        <a:xfrm rot="2160000">
          <a:off x="2799222" y="84216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807546" y="890532"/>
        <a:ext cx="203402" cy="221964"/>
      </dsp:txXfrm>
    </dsp:sp>
    <dsp:sp modelId="{DEA09B69-5D46-4F9C-868A-FC551EB15877}">
      <dsp:nvSpPr>
        <dsp:cNvPr id="0" name=""/>
        <dsp:cNvSpPr/>
      </dsp:nvSpPr>
      <dsp:spPr>
        <a:xfrm>
          <a:off x="3068265" y="967176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  Data Management</a:t>
          </a:r>
        </a:p>
      </dsp:txBody>
      <dsp:txXfrm>
        <a:off x="3228788" y="1127699"/>
        <a:ext cx="775073" cy="775073"/>
      </dsp:txXfrm>
    </dsp:sp>
    <dsp:sp modelId="{47BC10A6-5959-43CA-8827-58A95022BB3F}">
      <dsp:nvSpPr>
        <dsp:cNvPr id="0" name=""/>
        <dsp:cNvSpPr/>
      </dsp:nvSpPr>
      <dsp:spPr>
        <a:xfrm rot="6480000">
          <a:off x="3219509" y="2104390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276564" y="2136925"/>
        <a:ext cx="203402" cy="221964"/>
      </dsp:txXfrm>
    </dsp:sp>
    <dsp:sp modelId="{B2E3395E-1D07-4AE7-8821-A21FDD7112AD}">
      <dsp:nvSpPr>
        <dsp:cNvPr id="0" name=""/>
        <dsp:cNvSpPr/>
      </dsp:nvSpPr>
      <dsp:spPr>
        <a:xfrm>
          <a:off x="2560126" y="2531067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3.  Development</a:t>
          </a:r>
        </a:p>
      </dsp:txBody>
      <dsp:txXfrm>
        <a:off x="2720649" y="2691590"/>
        <a:ext cx="775073" cy="775073"/>
      </dsp:txXfrm>
    </dsp:sp>
    <dsp:sp modelId="{7C23FDCA-5548-4382-A911-415E90C8ABC9}">
      <dsp:nvSpPr>
        <dsp:cNvPr id="0" name=""/>
        <dsp:cNvSpPr/>
      </dsp:nvSpPr>
      <dsp:spPr>
        <a:xfrm rot="10800000">
          <a:off x="2148936" y="2894157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236108" y="2968145"/>
        <a:ext cx="203402" cy="221964"/>
      </dsp:txXfrm>
    </dsp:sp>
    <dsp:sp modelId="{A0FA2FE7-A32C-4D9D-8A63-6B4904812A0F}">
      <dsp:nvSpPr>
        <dsp:cNvPr id="0" name=""/>
        <dsp:cNvSpPr/>
      </dsp:nvSpPr>
      <dsp:spPr>
        <a:xfrm>
          <a:off x="915754" y="2531067"/>
          <a:ext cx="1096119" cy="1096119"/>
        </a:xfrm>
        <a:prstGeom prst="ellipse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  Deployment</a:t>
          </a:r>
        </a:p>
      </dsp:txBody>
      <dsp:txXfrm>
        <a:off x="1076277" y="2691590"/>
        <a:ext cx="775073" cy="775073"/>
      </dsp:txXfrm>
    </dsp:sp>
    <dsp:sp modelId="{60D78A63-C88F-4E24-AD2D-642DDDDB4E59}">
      <dsp:nvSpPr>
        <dsp:cNvPr id="0" name=""/>
        <dsp:cNvSpPr/>
      </dsp:nvSpPr>
      <dsp:spPr>
        <a:xfrm rot="15120000">
          <a:off x="1066998" y="212003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24053" y="2235474"/>
        <a:ext cx="203402" cy="221964"/>
      </dsp:txXfrm>
    </dsp:sp>
    <dsp:sp modelId="{61A3BE77-E584-4F6E-910E-C6AFB9397732}">
      <dsp:nvSpPr>
        <dsp:cNvPr id="0" name=""/>
        <dsp:cNvSpPr/>
      </dsp:nvSpPr>
      <dsp:spPr>
        <a:xfrm>
          <a:off x="407615" y="967176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5.  Management</a:t>
          </a:r>
        </a:p>
      </dsp:txBody>
      <dsp:txXfrm>
        <a:off x="568138" y="1127699"/>
        <a:ext cx="775073" cy="775073"/>
      </dsp:txXfrm>
    </dsp:sp>
    <dsp:sp modelId="{624A521D-2925-4081-A86E-A173BCA6A03F}">
      <dsp:nvSpPr>
        <dsp:cNvPr id="0" name=""/>
        <dsp:cNvSpPr/>
      </dsp:nvSpPr>
      <dsp:spPr>
        <a:xfrm rot="19440000">
          <a:off x="1468897" y="851831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477221" y="951438"/>
        <a:ext cx="203402" cy="2219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3A3E-A03B-424F-8359-095D916C960B}">
      <dsp:nvSpPr>
        <dsp:cNvPr id="0" name=""/>
        <dsp:cNvSpPr/>
      </dsp:nvSpPr>
      <dsp:spPr>
        <a:xfrm>
          <a:off x="1737940" y="639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  Problem Formulation</a:t>
          </a:r>
        </a:p>
      </dsp:txBody>
      <dsp:txXfrm>
        <a:off x="1898463" y="161162"/>
        <a:ext cx="775073" cy="775073"/>
      </dsp:txXfrm>
    </dsp:sp>
    <dsp:sp modelId="{2234F539-7BDD-4319-AAA6-224DF9B86A00}">
      <dsp:nvSpPr>
        <dsp:cNvPr id="0" name=""/>
        <dsp:cNvSpPr/>
      </dsp:nvSpPr>
      <dsp:spPr>
        <a:xfrm rot="2160000">
          <a:off x="2799222" y="84216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807546" y="890532"/>
        <a:ext cx="203402" cy="221964"/>
      </dsp:txXfrm>
    </dsp:sp>
    <dsp:sp modelId="{DEA09B69-5D46-4F9C-868A-FC551EB15877}">
      <dsp:nvSpPr>
        <dsp:cNvPr id="0" name=""/>
        <dsp:cNvSpPr/>
      </dsp:nvSpPr>
      <dsp:spPr>
        <a:xfrm>
          <a:off x="3068265" y="967176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  Data Management</a:t>
          </a:r>
        </a:p>
      </dsp:txBody>
      <dsp:txXfrm>
        <a:off x="3228788" y="1127699"/>
        <a:ext cx="775073" cy="775073"/>
      </dsp:txXfrm>
    </dsp:sp>
    <dsp:sp modelId="{47BC10A6-5959-43CA-8827-58A95022BB3F}">
      <dsp:nvSpPr>
        <dsp:cNvPr id="0" name=""/>
        <dsp:cNvSpPr/>
      </dsp:nvSpPr>
      <dsp:spPr>
        <a:xfrm rot="6480000">
          <a:off x="3219509" y="2104390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276564" y="2136925"/>
        <a:ext cx="203402" cy="221964"/>
      </dsp:txXfrm>
    </dsp:sp>
    <dsp:sp modelId="{B2E3395E-1D07-4AE7-8821-A21FDD7112AD}">
      <dsp:nvSpPr>
        <dsp:cNvPr id="0" name=""/>
        <dsp:cNvSpPr/>
      </dsp:nvSpPr>
      <dsp:spPr>
        <a:xfrm>
          <a:off x="2560126" y="2531067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3.  Development</a:t>
          </a:r>
        </a:p>
      </dsp:txBody>
      <dsp:txXfrm>
        <a:off x="2720649" y="2691590"/>
        <a:ext cx="775073" cy="775073"/>
      </dsp:txXfrm>
    </dsp:sp>
    <dsp:sp modelId="{7C23FDCA-5548-4382-A911-415E90C8ABC9}">
      <dsp:nvSpPr>
        <dsp:cNvPr id="0" name=""/>
        <dsp:cNvSpPr/>
      </dsp:nvSpPr>
      <dsp:spPr>
        <a:xfrm rot="10800000">
          <a:off x="2148936" y="2894157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236108" y="2968145"/>
        <a:ext cx="203402" cy="221964"/>
      </dsp:txXfrm>
    </dsp:sp>
    <dsp:sp modelId="{A0FA2FE7-A32C-4D9D-8A63-6B4904812A0F}">
      <dsp:nvSpPr>
        <dsp:cNvPr id="0" name=""/>
        <dsp:cNvSpPr/>
      </dsp:nvSpPr>
      <dsp:spPr>
        <a:xfrm>
          <a:off x="915754" y="2531067"/>
          <a:ext cx="1096119" cy="1096119"/>
        </a:xfrm>
        <a:prstGeom prst="ellips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  Deployment</a:t>
          </a:r>
        </a:p>
      </dsp:txBody>
      <dsp:txXfrm>
        <a:off x="1076277" y="2691590"/>
        <a:ext cx="775073" cy="775073"/>
      </dsp:txXfrm>
    </dsp:sp>
    <dsp:sp modelId="{60D78A63-C88F-4E24-AD2D-642DDDDB4E59}">
      <dsp:nvSpPr>
        <dsp:cNvPr id="0" name=""/>
        <dsp:cNvSpPr/>
      </dsp:nvSpPr>
      <dsp:spPr>
        <a:xfrm rot="15120000">
          <a:off x="1066998" y="2120033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24053" y="2235474"/>
        <a:ext cx="203402" cy="221964"/>
      </dsp:txXfrm>
    </dsp:sp>
    <dsp:sp modelId="{61A3BE77-E584-4F6E-910E-C6AFB9397732}">
      <dsp:nvSpPr>
        <dsp:cNvPr id="0" name=""/>
        <dsp:cNvSpPr/>
      </dsp:nvSpPr>
      <dsp:spPr>
        <a:xfrm>
          <a:off x="407615" y="967176"/>
          <a:ext cx="1096119" cy="1096119"/>
        </a:xfrm>
        <a:prstGeom prst="ellips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5.  Management</a:t>
          </a:r>
        </a:p>
      </dsp:txBody>
      <dsp:txXfrm>
        <a:off x="568138" y="1127699"/>
        <a:ext cx="775073" cy="775073"/>
      </dsp:txXfrm>
    </dsp:sp>
    <dsp:sp modelId="{624A521D-2925-4081-A86E-A173BCA6A03F}">
      <dsp:nvSpPr>
        <dsp:cNvPr id="0" name=""/>
        <dsp:cNvSpPr/>
      </dsp:nvSpPr>
      <dsp:spPr>
        <a:xfrm rot="19440000">
          <a:off x="1468897" y="851831"/>
          <a:ext cx="290574" cy="369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477221" y="951438"/>
        <a:ext cx="203402" cy="221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2068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1"/>
          <p:cNvSpPr txBox="1">
            <a:spLocks noChangeArrowheads="1"/>
          </p:cNvSpPr>
          <p:nvPr/>
        </p:nvSpPr>
        <p:spPr bwMode="auto">
          <a:xfrm>
            <a:off x="2881324" y="9012259"/>
            <a:ext cx="1247776" cy="276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45" tIns="45571" rIns="91145" bIns="45571">
            <a:spAutoFit/>
          </a:bodyPr>
          <a:lstStyle>
            <a:lvl1pPr eaLnBrk="0" hangingPunct="0">
              <a:defRPr sz="1200" b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b="0" dirty="0"/>
              <a:t>- </a:t>
            </a:r>
            <a:fld id="{D7E46935-69C7-4098-975E-E48F8B04202F}" type="slidenum">
              <a:rPr lang="en-US" b="0" smtClean="0"/>
              <a:pPr algn="ctr" eaLnBrk="1" hangingPunct="1">
                <a:defRPr/>
              </a:pPr>
              <a:t>‹#›</a:t>
            </a:fld>
            <a:r>
              <a:rPr lang="en-US" b="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32437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4625" indent="-174625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1963" indent="-173038" algn="l" rtl="0" eaLnBrk="0" fontAlgn="base" hangingPunct="0">
      <a:spcBef>
        <a:spcPct val="30000"/>
      </a:spcBef>
      <a:spcAft>
        <a:spcPct val="0"/>
      </a:spcAft>
      <a:buFont typeface="Arial" pitchFamily="34" charset="0"/>
      <a:buChar char="–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739775" indent="-163513" algn="l" rtl="0" eaLnBrk="0" fontAlgn="base" hangingPunct="0">
      <a:spcBef>
        <a:spcPct val="30000"/>
      </a:spcBef>
      <a:spcAft>
        <a:spcPct val="0"/>
      </a:spcAft>
      <a:buFont typeface="Arial" pitchFamily="34" charset="0"/>
      <a:buChar char="»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83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7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27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tool </a:t>
            </a:r>
            <a:r>
              <a:rPr lang="en-US" dirty="0" err="1"/>
              <a:t>dtaarobot</a:t>
            </a:r>
            <a:r>
              <a:rPr lang="en-US" dirty="0"/>
              <a:t> is not a good tool for anything but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22417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Structrued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21122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Two main categories</a:t>
            </a:r>
          </a:p>
        </p:txBody>
      </p:sp>
    </p:spTree>
    <p:extLst>
      <p:ext uri="{BB962C8B-B14F-4D97-AF65-F5344CB8AC3E}">
        <p14:creationId xmlns:p14="http://schemas.microsoft.com/office/powerpoint/2010/main" val="78820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0450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9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93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D86E2-D5B9-FC4F-ABBB-C43FD0418917}" type="slidenum">
              <a:rPr lang="en-US">
                <a:solidFill>
                  <a:srgbClr val="999999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47555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31804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3180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19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2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92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20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58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9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04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94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75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32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98532BF-B6F6-415B-9467-76D9DE41457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F26876DA-33F9-4561-9E3E-C566BBA36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75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9093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7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9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57200" y="4781550"/>
            <a:ext cx="5263376" cy="0"/>
          </a:xfrm>
          <a:prstGeom prst="line">
            <a:avLst/>
          </a:prstGeom>
          <a:noFill/>
          <a:ln w="28575" cap="flat" cmpd="sng" algn="ctr">
            <a:solidFill>
              <a:srgbClr val="17375E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1760862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348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24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84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507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07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78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1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43489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63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78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05C2A6-C079-4EFD-BCB0-3BAEB2866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14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05C2A6-C079-4EFD-BCB0-3BAEB2866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3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05C2A6-C079-4EFD-BCB0-3BAEB2866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927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05C2A6-C079-4EFD-BCB0-3BAEB2866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01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05C2A6-C079-4EFD-BCB0-3BAEB2866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59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49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143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452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9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830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108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237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216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449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94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A5EA067-52A5-4CB2-9559-E624D27F644B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7A4E336-EA57-4DC1-8A8F-06A8A787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515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71313" y="741761"/>
            <a:ext cx="4529138" cy="36456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1"/>
          </p:nvPr>
        </p:nvSpPr>
        <p:spPr>
          <a:xfrm>
            <a:off x="5254171" y="741760"/>
            <a:ext cx="3396117" cy="268871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2DE53-6F63-3F4D-9DD8-362C369A6F01}" type="slidenum">
              <a:rPr lang="en-US">
                <a:solidFill>
                  <a:srgbClr val="999999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80498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1312" y="741761"/>
            <a:ext cx="8229600" cy="36456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060C5-270B-F64B-8DF9-1DF9F9D366D8}" type="slidenum">
              <a:rPr lang="en-US">
                <a:solidFill>
                  <a:srgbClr val="999999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19201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61573" y="1673684"/>
            <a:ext cx="7220858" cy="1891393"/>
          </a:xfrm>
        </p:spPr>
        <p:txBody>
          <a:bodyPr/>
          <a:lstStyle>
            <a:lvl1pPr marL="0" indent="0" algn="l">
              <a:lnSpc>
                <a:spcPts val="2385"/>
              </a:lnSpc>
              <a:buNone/>
              <a:defRPr sz="1800"/>
            </a:lvl1pPr>
            <a:lvl2pPr marL="0" indent="0" algn="ctr">
              <a:buNone/>
              <a:defRPr sz="1500"/>
            </a:lvl2pPr>
            <a:lvl3pPr marL="0" indent="0" algn="ctr">
              <a:buNone/>
              <a:defRPr sz="1500"/>
            </a:lvl3pPr>
            <a:lvl4pPr marL="0" indent="0" algn="ctr">
              <a:buNone/>
              <a:defRPr sz="1500"/>
            </a:lvl4pPr>
            <a:lvl5pPr marL="0" indent="0" algn="ctr">
              <a:buNone/>
              <a:defRPr sz="15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4DA2C-D596-DE41-A663-CFA846304E69}" type="slidenum">
              <a:rPr lang="en-US">
                <a:solidFill>
                  <a:srgbClr val="999999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97294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7681"/>
            <a:ext cx="9144000" cy="4167188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 dirty="0">
              <a:solidFill>
                <a:srgbClr val="4BACC6"/>
              </a:solidFill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01089" y="4864822"/>
            <a:ext cx="4429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00" b="0" i="0">
                <a:solidFill>
                  <a:schemeClr val="accent5"/>
                </a:solidFill>
                <a:latin typeface="Ford Antenna Regular"/>
                <a:cs typeface="Ford Antenna Regular"/>
              </a:defRPr>
            </a:lvl1pPr>
          </a:lstStyle>
          <a:p>
            <a:pPr>
              <a:defRPr/>
            </a:pPr>
            <a:fld id="{41A33A19-E7D3-CE47-A771-737A500C8343}" type="slidenum">
              <a:rPr lang="en-US" smtClean="0">
                <a:solidFill>
                  <a:srgbClr val="999999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1920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27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75200" y="1180043"/>
            <a:ext cx="3926114" cy="2788312"/>
          </a:xfrm>
        </p:spPr>
        <p:txBody>
          <a:bodyPr/>
          <a:lstStyle>
            <a:lvl1pPr>
              <a:defRPr>
                <a:latin typeface="Ford Antenna Cond Medium" pitchFamily="50" charset="0"/>
              </a:defRPr>
            </a:lvl1pPr>
            <a:lvl2pPr>
              <a:defRPr>
                <a:latin typeface="Ford Antenna Cond Medium" pitchFamily="50" charset="0"/>
              </a:defRPr>
            </a:lvl2pPr>
            <a:lvl3pPr>
              <a:defRPr>
                <a:latin typeface="Ford Antenna Cond Medium" pitchFamily="50" charset="0"/>
              </a:defRPr>
            </a:lvl3pPr>
            <a:lvl4pPr>
              <a:defRPr>
                <a:latin typeface="Ford Antenna Cond Medium" pitchFamily="50" charset="0"/>
              </a:defRPr>
            </a:lvl4pPr>
            <a:lvl5pPr>
              <a:defRPr>
                <a:latin typeface="Ford Antenna Cond Medium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8DB3CC73-2B84-A54D-A2D4-D860F0862AC4}" type="slidenum">
              <a:rPr lang="en-US" smtClean="0">
                <a:solidFill>
                  <a:srgbClr val="999999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139204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D86E2-D5B9-FC4F-ABBB-C43FD0418917}" type="slidenum">
              <a:rPr lang="en-US">
                <a:solidFill>
                  <a:srgbClr val="999999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4966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1" y="3782617"/>
            <a:ext cx="2454729" cy="796528"/>
          </a:xfrm>
        </p:spPr>
        <p:txBody>
          <a:bodyPr/>
          <a:lstStyle>
            <a:lvl1pPr marL="88106" indent="-88106">
              <a:lnSpc>
                <a:spcPts val="900"/>
              </a:lnSpc>
              <a:spcAft>
                <a:spcPts val="0"/>
              </a:spcAft>
              <a:defRPr sz="675"/>
            </a:lvl1pPr>
            <a:lvl2pPr marL="258366" indent="-128588">
              <a:lnSpc>
                <a:spcPts val="900"/>
              </a:lnSpc>
              <a:spcAft>
                <a:spcPts val="0"/>
              </a:spcAft>
              <a:defRPr sz="675"/>
            </a:lvl2pPr>
            <a:lvl3pPr marL="340519" indent="-82154">
              <a:lnSpc>
                <a:spcPts val="900"/>
              </a:lnSpc>
              <a:spcAft>
                <a:spcPts val="0"/>
              </a:spcAft>
              <a:defRPr sz="675"/>
            </a:lvl3pPr>
            <a:lvl4pPr marL="516731" indent="-128588">
              <a:lnSpc>
                <a:spcPts val="900"/>
              </a:lnSpc>
              <a:spcAft>
                <a:spcPts val="0"/>
              </a:spcAft>
              <a:defRPr sz="675"/>
            </a:lvl4pPr>
            <a:lvl5pPr marL="646510" indent="-88106">
              <a:lnSpc>
                <a:spcPts val="900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176815" y="3782617"/>
            <a:ext cx="2402115" cy="796528"/>
          </a:xfrm>
        </p:spPr>
        <p:txBody>
          <a:bodyPr/>
          <a:lstStyle>
            <a:lvl1pPr marL="88106" indent="-88106">
              <a:lnSpc>
                <a:spcPts val="900"/>
              </a:lnSpc>
              <a:spcAft>
                <a:spcPts val="0"/>
              </a:spcAft>
              <a:defRPr sz="675"/>
            </a:lvl1pPr>
            <a:lvl2pPr marL="258366" indent="-128588">
              <a:lnSpc>
                <a:spcPts val="900"/>
              </a:lnSpc>
              <a:spcAft>
                <a:spcPts val="0"/>
              </a:spcAft>
              <a:defRPr sz="675"/>
            </a:lvl2pPr>
            <a:lvl3pPr marL="340519" indent="-82154">
              <a:lnSpc>
                <a:spcPts val="900"/>
              </a:lnSpc>
              <a:spcAft>
                <a:spcPts val="0"/>
              </a:spcAft>
              <a:defRPr sz="675"/>
            </a:lvl3pPr>
            <a:lvl4pPr marL="516731" indent="-128588">
              <a:lnSpc>
                <a:spcPts val="900"/>
              </a:lnSpc>
              <a:spcAft>
                <a:spcPts val="0"/>
              </a:spcAft>
              <a:defRPr sz="675"/>
            </a:lvl4pPr>
            <a:lvl5pPr marL="646510" indent="-88106">
              <a:lnSpc>
                <a:spcPts val="900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791201" y="3782617"/>
            <a:ext cx="2402115" cy="796528"/>
          </a:xfrm>
        </p:spPr>
        <p:txBody>
          <a:bodyPr/>
          <a:lstStyle>
            <a:lvl1pPr marL="88106" indent="-88106">
              <a:lnSpc>
                <a:spcPts val="900"/>
              </a:lnSpc>
              <a:spcAft>
                <a:spcPts val="0"/>
              </a:spcAft>
              <a:defRPr sz="675"/>
            </a:lvl1pPr>
            <a:lvl2pPr marL="258366" indent="-128588">
              <a:lnSpc>
                <a:spcPts val="900"/>
              </a:lnSpc>
              <a:spcAft>
                <a:spcPts val="0"/>
              </a:spcAft>
              <a:defRPr sz="675"/>
            </a:lvl2pPr>
            <a:lvl3pPr marL="340519" indent="-82154">
              <a:lnSpc>
                <a:spcPts val="900"/>
              </a:lnSpc>
              <a:spcAft>
                <a:spcPts val="0"/>
              </a:spcAft>
              <a:defRPr sz="675"/>
            </a:lvl3pPr>
            <a:lvl4pPr marL="516731" indent="-128588">
              <a:lnSpc>
                <a:spcPts val="900"/>
              </a:lnSpc>
              <a:spcAft>
                <a:spcPts val="0"/>
              </a:spcAft>
              <a:defRPr sz="675"/>
            </a:lvl4pPr>
            <a:lvl5pPr marL="646510" indent="-88106">
              <a:lnSpc>
                <a:spcPts val="900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98689-CE1A-0541-9FFB-B2A5F401D692}" type="slidenum">
              <a:rPr lang="en-US">
                <a:solidFill>
                  <a:srgbClr val="999999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5120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9" descr="world_map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32223"/>
            <a:ext cx="8153400" cy="29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924051" y="1239442"/>
            <a:ext cx="8636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 defTabSz="3429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>
                <a:solidFill>
                  <a:srgbClr val="FFFFFF"/>
                </a:solidFill>
                <a:latin typeface="Ford Antenna Regular" charset="0"/>
                <a:cs typeface="Ford Antenna Regular" charset="0"/>
              </a:rPr>
              <a:t>FNA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403725" y="1082279"/>
            <a:ext cx="8636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 defTabSz="3429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>
                <a:solidFill>
                  <a:srgbClr val="FFFFFF"/>
                </a:solidFill>
                <a:latin typeface="Ford Antenna Regular" charset="0"/>
                <a:cs typeface="Ford Antenna Regular" charset="0"/>
              </a:rPr>
              <a:t>FoE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892801" y="1072754"/>
            <a:ext cx="8636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 defTabSz="3429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>
                <a:solidFill>
                  <a:srgbClr val="FFFFFF"/>
                </a:solidFill>
                <a:latin typeface="Ford Antenna Regular" charset="0"/>
                <a:cs typeface="Ford Antenna Regular" charset="0"/>
              </a:rPr>
              <a:t>FAPA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713039" y="2160986"/>
            <a:ext cx="8636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 defTabSz="3429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>
                <a:solidFill>
                  <a:srgbClr val="FFFFFF"/>
                </a:solidFill>
                <a:latin typeface="Ford Antenna Regular" charset="0"/>
                <a:cs typeface="Ford Antenna Regular" charset="0"/>
              </a:rPr>
              <a:t>FSAO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1059206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29"/>
            <a:ext cx="8229600" cy="41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i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1713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7503447" y="-517511"/>
            <a:ext cx="538610" cy="2005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342900" fontAlgn="base">
              <a:lnSpc>
                <a:spcPct val="90000"/>
              </a:lnSpc>
              <a:spcBef>
                <a:spcPts val="158"/>
              </a:spcBef>
              <a:spcAft>
                <a:spcPct val="0"/>
              </a:spcAft>
              <a:defRPr sz="1000">
                <a:solidFill>
                  <a:srgbClr val="53585F"/>
                </a:solidFill>
              </a:defRPr>
            </a:pPr>
            <a:r>
              <a:rPr sz="527" dirty="0">
                <a:solidFill>
                  <a:srgbClr val="53585F"/>
                </a:solidFill>
              </a:rPr>
              <a:t>Category Name </a:t>
            </a:r>
          </a:p>
          <a:p>
            <a:pPr defTabSz="342900" fontAlgn="base">
              <a:lnSpc>
                <a:spcPct val="90000"/>
              </a:lnSpc>
              <a:spcBef>
                <a:spcPts val="158"/>
              </a:spcBef>
              <a:spcAft>
                <a:spcPct val="0"/>
              </a:spcAft>
              <a:defRPr sz="1000">
                <a:solidFill>
                  <a:srgbClr val="53585F"/>
                </a:solidFill>
                <a:latin typeface="Ford Antenna Bold"/>
                <a:ea typeface="Ford Antenna Bold"/>
                <a:cs typeface="Ford Antenna Bold"/>
                <a:sym typeface="Ford Antenna Bold"/>
              </a:defRPr>
            </a:pPr>
            <a:r>
              <a:rPr sz="527" dirty="0">
                <a:solidFill>
                  <a:srgbClr val="53585F"/>
                </a:solidFill>
                <a:latin typeface="Ford Antenna Bold"/>
                <a:ea typeface="Ford Antenna Bold"/>
                <a:cs typeface="Ford Antenna Bold"/>
                <a:sym typeface="Ford Antenna Bold"/>
              </a:rPr>
              <a:t>Slide Name</a:t>
            </a:r>
          </a:p>
        </p:txBody>
      </p:sp>
      <p:sp>
        <p:nvSpPr>
          <p:cNvPr id="86" name="Shape 86"/>
          <p:cNvSpPr/>
          <p:nvPr/>
        </p:nvSpPr>
        <p:spPr>
          <a:xfrm flipV="1">
            <a:off x="7312292" y="-552360"/>
            <a:ext cx="1" cy="27026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4288" tIns="14288" rIns="14288" bIns="14288" anchor="ctr"/>
          <a:lstStyle/>
          <a:p>
            <a:pPr algn="ctr" defTabSz="309551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6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7197329" y="4925839"/>
            <a:ext cx="201639" cy="100460"/>
          </a:xfrm>
          <a:prstGeom prst="rect">
            <a:avLst/>
          </a:prstGeom>
        </p:spPr>
        <p:txBody>
          <a:bodyPr wrap="square"/>
          <a:lstStyle>
            <a:lvl1pPr algn="r" defTabSz="171444">
              <a:defRPr sz="633">
                <a:solidFill>
                  <a:srgbClr val="53585F"/>
                </a:solidFill>
                <a:latin typeface="Ford Antenna Light"/>
                <a:ea typeface="Ford Antenna Light"/>
                <a:cs typeface="Ford Antenna Light"/>
                <a:sym typeface="Ford Antenn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  <p:pic>
        <p:nvPicPr>
          <p:cNvPr id="88" name="FGBR_15FP_1S_294_Hz_R0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2932" y="4716773"/>
            <a:ext cx="1073347" cy="320823"/>
          </a:xfrm>
          <a:prstGeom prst="rect">
            <a:avLst/>
          </a:prstGeom>
          <a:ln w="3175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442839" y="431974"/>
            <a:ext cx="8254678" cy="0"/>
          </a:xfrm>
          <a:prstGeom prst="line">
            <a:avLst/>
          </a:prstGeom>
          <a:ln w="12700">
            <a:solidFill>
              <a:srgbClr val="A6A6A6"/>
            </a:solidFill>
          </a:ln>
        </p:spPr>
        <p:txBody>
          <a:bodyPr lIns="24109" tIns="24109" rIns="24109" bIns="24109"/>
          <a:lstStyle/>
          <a:p>
            <a:pPr defTabSz="241082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9100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740" dirty="0">
              <a:solidFill>
                <a:srgbClr val="91004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>
            <a:spLocks noGrp="1"/>
          </p:cNvSpPr>
          <p:nvPr>
            <p:ph type="body" idx="13"/>
          </p:nvPr>
        </p:nvSpPr>
        <p:spPr>
          <a:xfrm>
            <a:off x="446156" y="641266"/>
            <a:ext cx="8251689" cy="3379031"/>
          </a:xfrm>
          <a:prstGeom prst="rect">
            <a:avLst/>
          </a:prstGeom>
        </p:spPr>
        <p:txBody>
          <a:bodyPr/>
          <a:lstStyle>
            <a:lvl1pPr marL="184160" indent="-184160" defTabSz="482165">
              <a:lnSpc>
                <a:spcPct val="90000"/>
              </a:lnSpc>
              <a:spcBef>
                <a:spcPts val="633"/>
              </a:spcBef>
              <a:defRPr sz="1265"/>
            </a:lvl1pPr>
            <a:lvl2pPr marL="666324" indent="-184160" defTabSz="482165">
              <a:lnSpc>
                <a:spcPct val="90000"/>
              </a:lnSpc>
              <a:spcBef>
                <a:spcPts val="633"/>
              </a:spcBef>
              <a:defRPr sz="1265"/>
            </a:lvl2pPr>
            <a:lvl3pPr marL="1148489" indent="-184160" defTabSz="482165">
              <a:lnSpc>
                <a:spcPct val="90000"/>
              </a:lnSpc>
              <a:spcBef>
                <a:spcPts val="633"/>
              </a:spcBef>
              <a:defRPr sz="1265"/>
            </a:lvl3pPr>
            <a:lvl4pPr marL="1630654" indent="-184160" defTabSz="482165">
              <a:lnSpc>
                <a:spcPct val="90000"/>
              </a:lnSpc>
              <a:spcBef>
                <a:spcPts val="633"/>
              </a:spcBef>
              <a:defRPr sz="1265"/>
            </a:lvl4pPr>
            <a:lvl5pPr marL="2112819" indent="-184160" defTabSz="482165">
              <a:lnSpc>
                <a:spcPct val="90000"/>
              </a:lnSpc>
              <a:spcBef>
                <a:spcPts val="633"/>
              </a:spcBef>
              <a:defRPr sz="126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4"/>
          </p:nvPr>
        </p:nvSpPr>
        <p:spPr>
          <a:xfrm>
            <a:off x="410767" y="207303"/>
            <a:ext cx="7300045" cy="320824"/>
          </a:xfrm>
          <a:prstGeom prst="rect">
            <a:avLst/>
          </a:prstGeom>
        </p:spPr>
        <p:txBody>
          <a:bodyPr/>
          <a:lstStyle>
            <a:lvl1pPr marL="0" indent="0" defTabSz="482165">
              <a:spcBef>
                <a:spcPts val="0"/>
              </a:spcBef>
              <a:buSzTx/>
              <a:buFontTx/>
              <a:buNone/>
              <a:defRPr sz="1319" cap="all"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Shape 92"/>
          <p:cNvSpPr/>
          <p:nvPr/>
        </p:nvSpPr>
        <p:spPr>
          <a:xfrm flipH="1" flipV="1">
            <a:off x="446485" y="4877187"/>
            <a:ext cx="6947298" cy="1"/>
          </a:xfrm>
          <a:prstGeom prst="line">
            <a:avLst/>
          </a:prstGeom>
          <a:ln w="25400">
            <a:solidFill>
              <a:srgbClr val="B8B8B8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241093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</a:defRPr>
            </a:pPr>
            <a:endParaRPr sz="1582" dirty="0">
              <a:solidFill>
                <a:srgbClr val="FFFFFF"/>
              </a:solidFill>
            </a:endParaRPr>
          </a:p>
        </p:txBody>
      </p:sp>
      <p:sp>
        <p:nvSpPr>
          <p:cNvPr id="93" name="Shape 93"/>
          <p:cNvSpPr/>
          <p:nvPr/>
        </p:nvSpPr>
        <p:spPr>
          <a:xfrm>
            <a:off x="398844" y="4901952"/>
            <a:ext cx="682478" cy="151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457200">
              <a:defRPr sz="1200"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sz="633" dirty="0">
                <a:solidFill>
                  <a:srgbClr val="474847"/>
                </a:solidFill>
              </a:rPr>
              <a:t>FORD SECRET</a:t>
            </a:r>
          </a:p>
        </p:txBody>
      </p:sp>
    </p:spTree>
    <p:extLst>
      <p:ext uri="{BB962C8B-B14F-4D97-AF65-F5344CB8AC3E}">
        <p14:creationId xmlns:p14="http://schemas.microsoft.com/office/powerpoint/2010/main" val="27275564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999999"/>
                </a:solidFill>
              </a:rPr>
              <a:pPr/>
              <a:t>‹#›</a:t>
            </a:fld>
            <a:endParaRPr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3456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8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0C43AF9-9342-45CA-B1B5-79D541DE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0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 txBox="1">
            <a:spLocks/>
          </p:cNvSpPr>
          <p:nvPr/>
        </p:nvSpPr>
        <p:spPr>
          <a:xfrm>
            <a:off x="8701088" y="4721225"/>
            <a:ext cx="44291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i="0" kern="1200">
                <a:solidFill>
                  <a:schemeClr val="accent5"/>
                </a:solidFill>
                <a:latin typeface="Ford Antenna Regular"/>
                <a:ea typeface="+mn-ea"/>
                <a:cs typeface="Ford Antenna Regular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57200">
              <a:defRPr/>
            </a:pPr>
            <a:fld id="{41A33A19-E7D3-CE47-A771-737A500C8343}" type="slidenum">
              <a:rPr lang="en-US" smtClean="0">
                <a:solidFill>
                  <a:schemeClr val="bg1"/>
                </a:solidFill>
                <a:ea typeface="ヒラギノ角ゴ Pro W3" charset="0"/>
              </a:rPr>
              <a:pPr defTabSz="457200">
                <a:defRPr/>
              </a:pPr>
              <a:t>‹#›</a:t>
            </a:fld>
            <a:endParaRPr lang="en-US" dirty="0">
              <a:solidFill>
                <a:schemeClr val="bg1"/>
              </a:solidFill>
              <a:ea typeface="ヒラギノ角ゴ Pro W3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90550"/>
            <a:ext cx="9144837" cy="3962400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BACC6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5678" y="4580851"/>
            <a:ext cx="3678936" cy="50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cap="all">
          <a:solidFill>
            <a:srgbClr val="004F8C"/>
          </a:solidFill>
          <a:latin typeface="Ford Antenna Medium" pitchFamily="50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har char="•"/>
        <a:defRPr sz="2000">
          <a:solidFill>
            <a:schemeClr val="tx1"/>
          </a:solidFill>
          <a:latin typeface="Ford Antenna Medium" pitchFamily="50" charset="0"/>
          <a:ea typeface="+mn-ea"/>
          <a:cs typeface="+mn-cs"/>
        </a:defRPr>
      </a:lvl1pPr>
      <a:lvl2pPr marL="742950" indent="-285750" algn="l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har char="–"/>
        <a:defRPr>
          <a:solidFill>
            <a:schemeClr val="tx1"/>
          </a:solidFill>
          <a:latin typeface="Ford Antenna Medium" pitchFamily="50" charset="0"/>
        </a:defRPr>
      </a:lvl2pPr>
      <a:lvl3pPr marL="1143000" indent="-228600" algn="l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har char="•"/>
        <a:defRPr sz="1600">
          <a:solidFill>
            <a:schemeClr val="tx1"/>
          </a:solidFill>
          <a:latin typeface="Ford Antenna Medium" pitchFamily="50" charset="0"/>
        </a:defRPr>
      </a:lvl3pPr>
      <a:lvl4pPr marL="1600200" indent="-228600" algn="l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har char="–"/>
        <a:defRPr sz="1600">
          <a:solidFill>
            <a:schemeClr val="tx1"/>
          </a:solidFill>
          <a:latin typeface="Ford Antenna Medium" pitchFamily="50" charset="0"/>
        </a:defRPr>
      </a:lvl4pPr>
      <a:lvl5pPr marL="2057400" indent="-228600" algn="l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har char="»"/>
        <a:defRPr sz="1600">
          <a:solidFill>
            <a:schemeClr val="tx1"/>
          </a:solidFill>
          <a:latin typeface="Ford Antenna Medium" pitchFamily="50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01089" y="4864822"/>
            <a:ext cx="4429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00" b="0" i="0">
                <a:solidFill>
                  <a:schemeClr val="accent5"/>
                </a:solidFill>
                <a:latin typeface="Ford Antenna Regular"/>
                <a:cs typeface="Ford Antenna Regular"/>
              </a:defRPr>
            </a:lvl1pPr>
          </a:lstStyle>
          <a:p>
            <a:pPr defTabSz="342900">
              <a:defRPr/>
            </a:pPr>
            <a:fld id="{41A33A19-E7D3-CE47-A771-737A500C8343}" type="slidenum">
              <a:rPr lang="en-US" smtClean="0">
                <a:solidFill>
                  <a:srgbClr val="999999"/>
                </a:solidFill>
              </a:rPr>
              <a:pPr defTabSz="342900">
                <a:defRPr/>
              </a:pPr>
              <a:t>‹#›</a:t>
            </a:fld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71488" y="746524"/>
            <a:ext cx="8229600" cy="363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9" name="Title Placeholder 13"/>
          <p:cNvSpPr>
            <a:spLocks noGrp="1"/>
          </p:cNvSpPr>
          <p:nvPr>
            <p:ph type="title"/>
          </p:nvPr>
        </p:nvSpPr>
        <p:spPr bwMode="auto">
          <a:xfrm>
            <a:off x="457200" y="110729"/>
            <a:ext cx="82296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7200" y="497681"/>
            <a:ext cx="8229600" cy="0"/>
          </a:xfrm>
          <a:prstGeom prst="line">
            <a:avLst/>
          </a:prstGeom>
          <a:ln w="12700" cmpd="sng"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1" y="4824962"/>
            <a:ext cx="5263376" cy="0"/>
          </a:xfrm>
          <a:prstGeom prst="line">
            <a:avLst/>
          </a:prstGeom>
          <a:ln w="28575" cmpd="sng">
            <a:solidFill>
              <a:srgbClr val="17375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6926" y="4680251"/>
            <a:ext cx="2830514" cy="29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05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ransition spd="med">
    <p:fade/>
  </p:transition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2100" b="1" kern="1200">
          <a:solidFill>
            <a:srgbClr val="000000"/>
          </a:solidFill>
          <a:latin typeface="Century Gothic" panose="020B0502020202020204" pitchFamily="34" charset="0"/>
          <a:ea typeface="ヒラギノ角ゴ Pro W3" pitchFamily="-108" charset="-128"/>
          <a:cs typeface="Century Gothic" panose="020B0502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Ford Antenna Medium" charset="0"/>
          <a:ea typeface="ヒラギノ角ゴ Pro W3" pitchFamily="-108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Ford Antenna Medium" charset="0"/>
          <a:ea typeface="ヒラギノ角ゴ Pro W3" pitchFamily="-108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Ford Antenna Medium" charset="0"/>
          <a:ea typeface="ヒラギノ角ゴ Pro W3" pitchFamily="-108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Ford Antenna Medium" charset="0"/>
          <a:ea typeface="ヒラギノ角ゴ Pro W3" pitchFamily="-108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ntenna Regular" pitchFamily="47" charset="0"/>
          <a:ea typeface="ヒラギノ角ゴ Pro W3" pitchFamily="-108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ntenna Regular" pitchFamily="47" charset="0"/>
          <a:ea typeface="ヒラギノ角ゴ Pro W3" pitchFamily="-108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ntenna Regular" pitchFamily="47" charset="0"/>
          <a:ea typeface="ヒラギノ角ゴ Pro W3" pitchFamily="-108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ntenna Regular" pitchFamily="47" charset="0"/>
          <a:ea typeface="ヒラギノ角ゴ Pro W3" pitchFamily="-108" charset="-128"/>
        </a:defRPr>
      </a:lvl9pPr>
    </p:titleStyle>
    <p:bodyStyle>
      <a:lvl1pPr marL="130969" indent="-130969" algn="l" defTabSz="342900" rtl="0" eaLnBrk="1" fontAlgn="base" hangingPunct="1">
        <a:spcBef>
          <a:spcPct val="0"/>
        </a:spcBef>
        <a:spcAft>
          <a:spcPts val="450"/>
        </a:spcAft>
        <a:buFont typeface="Arial" charset="0"/>
        <a:buChar char="•"/>
        <a:defRPr sz="1200" b="1" kern="1200">
          <a:solidFill>
            <a:schemeClr val="tx1">
              <a:lumMod val="50000"/>
            </a:schemeClr>
          </a:solidFill>
          <a:latin typeface="Century Gothic" panose="020B0502020202020204" pitchFamily="34" charset="0"/>
          <a:ea typeface="ヒラギノ角ゴ Pro W3" pitchFamily="-108" charset="-128"/>
          <a:cs typeface="Century Gothic" panose="020B0502020202020204" pitchFamily="34" charset="0"/>
        </a:defRPr>
      </a:lvl1pPr>
      <a:lvl2pPr marL="473869" indent="-130969" algn="l" defTabSz="342900" rtl="0" eaLnBrk="1" fontAlgn="base" hangingPunct="1">
        <a:spcBef>
          <a:spcPct val="0"/>
        </a:spcBef>
        <a:spcAft>
          <a:spcPts val="450"/>
        </a:spcAft>
        <a:buFont typeface="Arial" charset="0"/>
        <a:buChar char="–"/>
        <a:defRPr sz="1200" b="1" kern="1200">
          <a:solidFill>
            <a:schemeClr val="tx1">
              <a:lumMod val="50000"/>
            </a:schemeClr>
          </a:solidFill>
          <a:latin typeface="Century Gothic" panose="020B0502020202020204" pitchFamily="34" charset="0"/>
          <a:ea typeface="ヒラギノ角ゴ Pro W3" pitchFamily="-108" charset="-128"/>
          <a:cs typeface="Century Gothic" panose="020B0502020202020204" pitchFamily="34" charset="0"/>
        </a:defRPr>
      </a:lvl2pPr>
      <a:lvl3pPr marL="816769" indent="-130969" algn="l" defTabSz="342900" rtl="0" eaLnBrk="1" fontAlgn="base" hangingPunct="1">
        <a:spcBef>
          <a:spcPct val="0"/>
        </a:spcBef>
        <a:spcAft>
          <a:spcPts val="450"/>
        </a:spcAft>
        <a:buFont typeface="Arial" charset="0"/>
        <a:buChar char="•"/>
        <a:defRPr sz="1200" b="1" kern="1200">
          <a:solidFill>
            <a:schemeClr val="tx1">
              <a:lumMod val="50000"/>
            </a:schemeClr>
          </a:solidFill>
          <a:latin typeface="Century Gothic" panose="020B0502020202020204" pitchFamily="34" charset="0"/>
          <a:ea typeface="ヒラギノ角ゴ Pro W3" pitchFamily="-108" charset="-128"/>
          <a:cs typeface="Century Gothic" panose="020B0502020202020204" pitchFamily="34" charset="0"/>
        </a:defRPr>
      </a:lvl3pPr>
      <a:lvl4pPr marL="1159669" indent="-130969" algn="l" defTabSz="342900" rtl="0" eaLnBrk="1" fontAlgn="base" hangingPunct="1">
        <a:spcBef>
          <a:spcPct val="0"/>
        </a:spcBef>
        <a:spcAft>
          <a:spcPts val="450"/>
        </a:spcAft>
        <a:buFont typeface="Arial" charset="0"/>
        <a:buChar char="–"/>
        <a:defRPr sz="1200" b="1" kern="1200">
          <a:solidFill>
            <a:schemeClr val="tx1">
              <a:lumMod val="50000"/>
            </a:schemeClr>
          </a:solidFill>
          <a:latin typeface="Century Gothic" panose="020B0502020202020204" pitchFamily="34" charset="0"/>
          <a:ea typeface="ヒラギノ角ゴ Pro W3" pitchFamily="-108" charset="-128"/>
          <a:cs typeface="Century Gothic" panose="020B0502020202020204" pitchFamily="34" charset="0"/>
        </a:defRPr>
      </a:lvl4pPr>
      <a:lvl5pPr marL="1502569" indent="-130969" algn="l" defTabSz="342900" rtl="0" eaLnBrk="1" fontAlgn="base" hangingPunct="1">
        <a:spcBef>
          <a:spcPct val="0"/>
        </a:spcBef>
        <a:spcAft>
          <a:spcPts val="450"/>
        </a:spcAft>
        <a:buFont typeface="Arial" charset="0"/>
        <a:buChar char="•"/>
        <a:defRPr sz="1200" b="1" kern="1200">
          <a:solidFill>
            <a:schemeClr val="tx1">
              <a:lumMod val="50000"/>
            </a:schemeClr>
          </a:solidFill>
          <a:latin typeface="Century Gothic" panose="020B0502020202020204" pitchFamily="34" charset="0"/>
          <a:ea typeface="ヒラギノ角ゴ Pro W3" pitchFamily="-108" charset="-128"/>
          <a:cs typeface="Century Gothic" panose="020B050202020202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 txBox="1">
            <a:spLocks/>
          </p:cNvSpPr>
          <p:nvPr/>
        </p:nvSpPr>
        <p:spPr>
          <a:xfrm>
            <a:off x="8701088" y="4721225"/>
            <a:ext cx="44291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i="0" kern="1200">
                <a:solidFill>
                  <a:schemeClr val="accent5"/>
                </a:solidFill>
                <a:latin typeface="Ford Antenna Regular"/>
                <a:ea typeface="+mn-ea"/>
                <a:cs typeface="Ford Antenna Regular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57200">
              <a:defRPr/>
            </a:pPr>
            <a:fld id="{41A33A19-E7D3-CE47-A771-737A500C8343}" type="slidenum">
              <a:rPr lang="en-US" smtClean="0">
                <a:solidFill>
                  <a:srgbClr val="999999"/>
                </a:solidFill>
                <a:ea typeface="ヒラギノ角ゴ Pro W3" charset="0"/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999999"/>
              </a:solidFill>
              <a:ea typeface="ヒラギノ角ゴ Pro W3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663575"/>
            <a:ext cx="8229600" cy="0"/>
          </a:xfrm>
          <a:prstGeom prst="line">
            <a:avLst/>
          </a:prstGeom>
          <a:noFill/>
          <a:ln w="12700" cap="flat" cmpd="sng" algn="ctr">
            <a:solidFill>
              <a:srgbClr val="A6A6A6"/>
            </a:solidFill>
            <a:prstDash val="solid"/>
          </a:ln>
          <a:effectLst/>
        </p:spPr>
      </p:cxnSp>
      <p:pic>
        <p:nvPicPr>
          <p:cNvPr id="10" name="Pictur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6925" y="4587088"/>
            <a:ext cx="2830514" cy="38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57200" y="4781550"/>
            <a:ext cx="5263376" cy="0"/>
          </a:xfrm>
          <a:prstGeom prst="line">
            <a:avLst/>
          </a:prstGeom>
          <a:noFill/>
          <a:ln w="28575" cap="flat" cmpd="sng" algn="ctr">
            <a:solidFill>
              <a:srgbClr val="17375E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1764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91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 txBox="1">
            <a:spLocks/>
          </p:cNvSpPr>
          <p:nvPr/>
        </p:nvSpPr>
        <p:spPr>
          <a:xfrm>
            <a:off x="8701088" y="4721225"/>
            <a:ext cx="44291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i="0" kern="1200">
                <a:solidFill>
                  <a:schemeClr val="accent5"/>
                </a:solidFill>
                <a:latin typeface="Ford Antenna Regular"/>
                <a:ea typeface="+mn-ea"/>
                <a:cs typeface="Ford Antenna Regular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57200">
              <a:defRPr/>
            </a:pPr>
            <a:fld id="{41A33A19-E7D3-CE47-A771-737A500C8343}" type="slidenum">
              <a:rPr lang="en-US" smtClean="0">
                <a:solidFill>
                  <a:srgbClr val="FFFFFF"/>
                </a:solidFill>
                <a:ea typeface="ヒラギノ角ゴ Pro W3" charset="0"/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90550"/>
            <a:ext cx="9144837" cy="3962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kern="0" dirty="0">
              <a:solidFill>
                <a:srgbClr val="4BACC6"/>
              </a:solidFill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5678" y="4580851"/>
            <a:ext cx="3678936" cy="50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cap="all">
          <a:solidFill>
            <a:srgbClr val="004F8C"/>
          </a:solidFill>
          <a:latin typeface="Ford Antenna Medium" pitchFamily="50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•"/>
        <a:defRPr sz="2000">
          <a:solidFill>
            <a:schemeClr val="tx1"/>
          </a:solidFill>
          <a:latin typeface="Ford Antenna Medium" pitchFamily="50" charset="0"/>
          <a:ea typeface="+mn-ea"/>
          <a:cs typeface="+mn-cs"/>
        </a:defRPr>
      </a:lvl1pPr>
      <a:lvl2pPr marL="742950" indent="-2857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–"/>
        <a:defRPr>
          <a:solidFill>
            <a:schemeClr val="tx1"/>
          </a:solidFill>
          <a:latin typeface="Ford Antenna Medium" pitchFamily="50" charset="0"/>
        </a:defRPr>
      </a:lvl2pPr>
      <a:lvl3pPr marL="1143000" indent="-2286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•"/>
        <a:defRPr sz="1600">
          <a:solidFill>
            <a:schemeClr val="tx1"/>
          </a:solidFill>
          <a:latin typeface="Ford Antenna Medium" pitchFamily="50" charset="0"/>
        </a:defRPr>
      </a:lvl3pPr>
      <a:lvl4pPr marL="1600200" indent="-2286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–"/>
        <a:defRPr sz="1600">
          <a:solidFill>
            <a:schemeClr val="tx1"/>
          </a:solidFill>
          <a:latin typeface="Ford Antenna Medium" pitchFamily="50" charset="0"/>
        </a:defRPr>
      </a:lvl4pPr>
      <a:lvl5pPr marL="2057400" indent="-2286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»"/>
        <a:defRPr sz="1600">
          <a:solidFill>
            <a:schemeClr val="tx1"/>
          </a:solidFill>
          <a:latin typeface="Ford Antenna Medium" pitchFamily="50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 txBox="1">
            <a:spLocks/>
          </p:cNvSpPr>
          <p:nvPr/>
        </p:nvSpPr>
        <p:spPr>
          <a:xfrm>
            <a:off x="8701088" y="4721225"/>
            <a:ext cx="44291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i="0" kern="1200">
                <a:solidFill>
                  <a:schemeClr val="accent5"/>
                </a:solidFill>
                <a:latin typeface="Ford Antenna Regular"/>
                <a:ea typeface="+mn-ea"/>
                <a:cs typeface="Ford Antenna Regular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57200">
              <a:defRPr/>
            </a:pPr>
            <a:fld id="{41A33A19-E7D3-CE47-A771-737A500C8343}" type="slidenum">
              <a:rPr lang="en-US" smtClean="0">
                <a:solidFill>
                  <a:srgbClr val="FFFFFF"/>
                </a:solidFill>
                <a:ea typeface="ヒラギノ角ゴ Pro W3" charset="0"/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90550"/>
            <a:ext cx="9144837" cy="3962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kern="0" dirty="0">
              <a:solidFill>
                <a:srgbClr val="4BACC6"/>
              </a:solidFill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5678" y="4580851"/>
            <a:ext cx="3678936" cy="50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cap="all">
          <a:solidFill>
            <a:srgbClr val="004F8C"/>
          </a:solidFill>
          <a:latin typeface="Ford Antenna Medium" pitchFamily="50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•"/>
        <a:defRPr sz="2000">
          <a:solidFill>
            <a:schemeClr val="tx1"/>
          </a:solidFill>
          <a:latin typeface="Ford Antenna Medium" pitchFamily="50" charset="0"/>
          <a:ea typeface="+mn-ea"/>
          <a:cs typeface="+mn-cs"/>
        </a:defRPr>
      </a:lvl1pPr>
      <a:lvl2pPr marL="742950" indent="-2857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–"/>
        <a:defRPr>
          <a:solidFill>
            <a:schemeClr val="tx1"/>
          </a:solidFill>
          <a:latin typeface="Ford Antenna Medium" pitchFamily="50" charset="0"/>
        </a:defRPr>
      </a:lvl2pPr>
      <a:lvl3pPr marL="1143000" indent="-2286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•"/>
        <a:defRPr sz="1600">
          <a:solidFill>
            <a:schemeClr val="tx1"/>
          </a:solidFill>
          <a:latin typeface="Ford Antenna Medium" pitchFamily="50" charset="0"/>
        </a:defRPr>
      </a:lvl3pPr>
      <a:lvl4pPr marL="1600200" indent="-2286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–"/>
        <a:defRPr sz="1600">
          <a:solidFill>
            <a:schemeClr val="tx1"/>
          </a:solidFill>
          <a:latin typeface="Ford Antenna Medium" pitchFamily="50" charset="0"/>
        </a:defRPr>
      </a:lvl4pPr>
      <a:lvl5pPr marL="2057400" indent="-2286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»"/>
        <a:defRPr sz="1600">
          <a:solidFill>
            <a:schemeClr val="tx1"/>
          </a:solidFill>
          <a:latin typeface="Ford Antenna Medium" pitchFamily="50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8701088" y="4721225"/>
            <a:ext cx="44291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i="0" kern="1200">
                <a:solidFill>
                  <a:schemeClr val="accent5"/>
                </a:solidFill>
                <a:latin typeface="Ford Antenna Regular"/>
                <a:ea typeface="+mn-ea"/>
                <a:cs typeface="Ford Antenna Regular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57200">
              <a:defRPr/>
            </a:pPr>
            <a:fld id="{41A33A19-E7D3-CE47-A771-737A500C8343}" type="slidenum">
              <a:rPr lang="en-US" smtClean="0">
                <a:solidFill>
                  <a:srgbClr val="999999"/>
                </a:solidFill>
                <a:ea typeface="ヒラギノ角ゴ Pro W3" charset="0"/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999999"/>
              </a:solidFill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83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 txBox="1">
            <a:spLocks/>
          </p:cNvSpPr>
          <p:nvPr/>
        </p:nvSpPr>
        <p:spPr>
          <a:xfrm>
            <a:off x="8701088" y="4721225"/>
            <a:ext cx="44291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i="0" kern="1200">
                <a:solidFill>
                  <a:schemeClr val="accent5"/>
                </a:solidFill>
                <a:latin typeface="Ford Antenna Regular"/>
                <a:ea typeface="+mn-ea"/>
                <a:cs typeface="Ford Antenna Regular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57200">
              <a:defRPr/>
            </a:pPr>
            <a:fld id="{41A33A19-E7D3-CE47-A771-737A500C8343}" type="slidenum">
              <a:rPr lang="en-US" smtClean="0">
                <a:solidFill>
                  <a:srgbClr val="999999"/>
                </a:solidFill>
                <a:ea typeface="ヒラギノ角ゴ Pro W3" charset="0"/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999999"/>
              </a:solidFill>
              <a:ea typeface="ヒラギノ角ゴ Pro W3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663575"/>
            <a:ext cx="8229600" cy="0"/>
          </a:xfrm>
          <a:prstGeom prst="line">
            <a:avLst/>
          </a:prstGeom>
          <a:noFill/>
          <a:ln w="12700" cap="flat" cmpd="sng" algn="ctr">
            <a:solidFill>
              <a:srgbClr val="A6A6A6"/>
            </a:solidFill>
            <a:prstDash val="solid"/>
          </a:ln>
          <a:effectLst/>
        </p:spPr>
      </p:cxnSp>
      <p:cxnSp>
        <p:nvCxnSpPr>
          <p:cNvPr id="9" name="Straight Connector 8"/>
          <p:cNvCxnSpPr/>
          <p:nvPr/>
        </p:nvCxnSpPr>
        <p:spPr>
          <a:xfrm>
            <a:off x="457200" y="4781550"/>
            <a:ext cx="5263376" cy="0"/>
          </a:xfrm>
          <a:prstGeom prst="line">
            <a:avLst/>
          </a:prstGeom>
          <a:noFill/>
          <a:ln w="28575" cap="flat" cmpd="sng" algn="ctr">
            <a:solidFill>
              <a:srgbClr val="17375E"/>
            </a:solidFill>
            <a:prstDash val="solid"/>
          </a:ln>
          <a:effectLst/>
        </p:spPr>
      </p:cxnSp>
      <p:pic>
        <p:nvPicPr>
          <p:cNvPr id="10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6925" y="4587088"/>
            <a:ext cx="2830514" cy="38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45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 txBox="1">
            <a:spLocks/>
          </p:cNvSpPr>
          <p:nvPr/>
        </p:nvSpPr>
        <p:spPr>
          <a:xfrm>
            <a:off x="8701088" y="4721225"/>
            <a:ext cx="44291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i="0" kern="1200">
                <a:solidFill>
                  <a:schemeClr val="accent5"/>
                </a:solidFill>
                <a:latin typeface="Ford Antenna Regular"/>
                <a:ea typeface="+mn-ea"/>
                <a:cs typeface="Ford Antenna Regular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57200">
              <a:defRPr/>
            </a:pPr>
            <a:fld id="{41A33A19-E7D3-CE47-A771-737A500C8343}" type="slidenum">
              <a:rPr lang="en-US" smtClean="0">
                <a:solidFill>
                  <a:schemeClr val="bg1"/>
                </a:solidFill>
                <a:ea typeface="ヒラギノ角ゴ Pro W3" charset="0"/>
              </a:rPr>
              <a:pPr defTabSz="457200">
                <a:defRPr/>
              </a:pPr>
              <a:t>‹#›</a:t>
            </a:fld>
            <a:endParaRPr lang="en-US" dirty="0">
              <a:solidFill>
                <a:schemeClr val="bg1"/>
              </a:solidFill>
              <a:ea typeface="ヒラギノ角ゴ Pro W3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90550"/>
            <a:ext cx="9144837" cy="3962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BACC6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5678" y="4580851"/>
            <a:ext cx="3678936" cy="50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12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cap="all">
          <a:solidFill>
            <a:srgbClr val="004F8C"/>
          </a:solidFill>
          <a:latin typeface="Ford Antenna Medium" pitchFamily="50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5DA2"/>
          </a:solidFill>
          <a:latin typeface="Ford Antenna Medium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•"/>
        <a:defRPr sz="2000">
          <a:solidFill>
            <a:schemeClr val="tx1"/>
          </a:solidFill>
          <a:latin typeface="Ford Antenna Medium" pitchFamily="50" charset="0"/>
          <a:ea typeface="+mn-ea"/>
          <a:cs typeface="+mn-cs"/>
        </a:defRPr>
      </a:lvl1pPr>
      <a:lvl2pPr marL="742950" indent="-2857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–"/>
        <a:defRPr>
          <a:solidFill>
            <a:schemeClr val="tx1"/>
          </a:solidFill>
          <a:latin typeface="Ford Antenna Medium" pitchFamily="50" charset="0"/>
        </a:defRPr>
      </a:lvl2pPr>
      <a:lvl3pPr marL="1143000" indent="-2286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•"/>
        <a:defRPr sz="1600">
          <a:solidFill>
            <a:schemeClr val="tx1"/>
          </a:solidFill>
          <a:latin typeface="Ford Antenna Medium" pitchFamily="50" charset="0"/>
        </a:defRPr>
      </a:lvl3pPr>
      <a:lvl4pPr marL="1600200" indent="-2286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–"/>
        <a:defRPr sz="1600">
          <a:solidFill>
            <a:schemeClr val="tx1"/>
          </a:solidFill>
          <a:latin typeface="Ford Antenna Medium" pitchFamily="50" charset="0"/>
        </a:defRPr>
      </a:lvl4pPr>
      <a:lvl5pPr marL="2057400" indent="-22860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har char="»"/>
        <a:defRPr sz="1600">
          <a:solidFill>
            <a:schemeClr val="tx1"/>
          </a:solidFill>
          <a:latin typeface="Ford Antenna Medium" pitchFamily="50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57200" y="663575"/>
            <a:ext cx="8229600" cy="0"/>
          </a:xfrm>
          <a:prstGeom prst="line">
            <a:avLst/>
          </a:prstGeom>
          <a:noFill/>
          <a:ln w="12700" cap="flat" cmpd="sng" algn="ctr">
            <a:solidFill>
              <a:srgbClr val="A6A6A6"/>
            </a:solidFill>
            <a:prstDash val="solid"/>
          </a:ln>
          <a:effectLst/>
        </p:spPr>
      </p:cxnSp>
      <p:cxnSp>
        <p:nvCxnSpPr>
          <p:cNvPr id="8" name="Straight Connector 7"/>
          <p:cNvCxnSpPr/>
          <p:nvPr/>
        </p:nvCxnSpPr>
        <p:spPr>
          <a:xfrm>
            <a:off x="457200" y="4705350"/>
            <a:ext cx="5263376" cy="0"/>
          </a:xfrm>
          <a:prstGeom prst="line">
            <a:avLst/>
          </a:prstGeom>
          <a:noFill/>
          <a:ln w="28575" cap="flat" cmpd="sng" algn="ctr">
            <a:solidFill>
              <a:srgbClr val="17375E"/>
            </a:solidFill>
            <a:prstDash val="solid"/>
          </a:ln>
          <a:effectLst/>
        </p:spPr>
      </p:cxnSp>
      <p:pic>
        <p:nvPicPr>
          <p:cNvPr id="9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6925" y="4476750"/>
            <a:ext cx="2830514" cy="38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 txBox="1">
            <a:spLocks/>
          </p:cNvSpPr>
          <p:nvPr userDrawn="1"/>
        </p:nvSpPr>
        <p:spPr>
          <a:xfrm>
            <a:off x="8701088" y="4721225"/>
            <a:ext cx="44291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i="0" kern="1200">
                <a:solidFill>
                  <a:schemeClr val="accent5"/>
                </a:solidFill>
                <a:latin typeface="Ford Antenna Regular"/>
                <a:ea typeface="+mn-ea"/>
                <a:cs typeface="Ford Antenna Regular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57200">
              <a:defRPr/>
            </a:pPr>
            <a:fld id="{41A33A19-E7D3-CE47-A771-737A500C8343}" type="slidenum">
              <a:rPr lang="en-US" smtClean="0">
                <a:solidFill>
                  <a:srgbClr val="999999"/>
                </a:solidFill>
                <a:ea typeface="ヒラギノ角ゴ Pro W3" charset="0"/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999999"/>
              </a:solidFill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49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 txBox="1">
            <a:spLocks/>
          </p:cNvSpPr>
          <p:nvPr userDrawn="1"/>
        </p:nvSpPr>
        <p:spPr>
          <a:xfrm>
            <a:off x="8701088" y="4721225"/>
            <a:ext cx="44291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i="0" kern="1200">
                <a:solidFill>
                  <a:schemeClr val="accent5"/>
                </a:solidFill>
                <a:latin typeface="Ford Antenna Regular"/>
                <a:ea typeface="+mn-ea"/>
                <a:cs typeface="Ford Antenna Regular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57200">
              <a:defRPr/>
            </a:pPr>
            <a:fld id="{41A33A19-E7D3-CE47-A771-737A500C8343}" type="slidenum">
              <a:rPr lang="en-US" smtClean="0">
                <a:solidFill>
                  <a:srgbClr val="999999"/>
                </a:solidFill>
                <a:ea typeface="ヒラギノ角ゴ Pro W3" charset="0"/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999999"/>
              </a:solidFill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2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200400" y="1428750"/>
            <a:ext cx="5808800" cy="547706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800" b="1" i="0" kern="1200" cap="all">
                <a:solidFill>
                  <a:schemeClr val="bg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ヒラギノ角ゴ Pro W3" pitchFamily="-108" charset="-128"/>
              </a:rPr>
              <a:t>INTRO</a:t>
            </a:r>
            <a:r>
              <a:rPr kumimoji="0" lang="en-US" sz="3200" i="0" u="none" strike="noStrike" kern="1200" cap="all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ヒラギノ角ゴ Pro W3" pitchFamily="-108" charset="-128"/>
              </a:rPr>
              <a:t> TO AI/ML</a:t>
            </a:r>
            <a:endParaRPr kumimoji="0" lang="en-US" sz="240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ヒラギノ角ゴ Pro W3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116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is Data Science?</a:t>
            </a:r>
          </a:p>
        </p:txBody>
      </p:sp>
      <p:pic>
        <p:nvPicPr>
          <p:cNvPr id="8" name="Picture 2" descr="http://www.datascienceassn.org/sites/default/files/users/user30/Data%20Science%20Venn%20Diagram%20by%20Shelly%20Palmer%202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53" y="1200150"/>
            <a:ext cx="2882890" cy="297418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0" y="2266950"/>
            <a:ext cx="4267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Business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Data(base)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Data Mining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Big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756684" y="1013251"/>
            <a:ext cx="47297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Data science</a:t>
            </a:r>
            <a:r>
              <a:rPr lang="en-US" sz="1400" b="0" dirty="0">
                <a:solidFill>
                  <a:srgbClr val="222222"/>
                </a:solidFill>
              </a:rPr>
              <a:t> (or </a:t>
            </a:r>
            <a:r>
              <a:rPr lang="en-US" sz="1400" dirty="0">
                <a:solidFill>
                  <a:srgbClr val="222222"/>
                </a:solidFill>
              </a:rPr>
              <a:t>data-driven science</a:t>
            </a:r>
            <a:r>
              <a:rPr lang="en-US" sz="1400" b="0" dirty="0">
                <a:solidFill>
                  <a:srgbClr val="222222"/>
                </a:solidFill>
              </a:rPr>
              <a:t>), is an interdisciplinary field of methods, processes, algorithms and systems to extract knowledge or insights from data in various forms, either structured or unstructured.</a:t>
            </a:r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6096001" y="2172448"/>
            <a:ext cx="558207" cy="425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259225" y="2172448"/>
            <a:ext cx="558207" cy="425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77094" y="2576897"/>
            <a:ext cx="596308" cy="452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15195" y="3162811"/>
            <a:ext cx="558207" cy="425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ea typeface="ヒラギノ角ゴ Pro W3" charset="0"/>
                <a:cs typeface="Calibri" panose="020F0502020204030204" pitchFamily="34" charset="0"/>
              </a:rPr>
              <a:t>History of Data Science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6750"/>
            <a:ext cx="7315200" cy="38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6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/>
          <p:nvPr/>
        </p:nvCxnSpPr>
        <p:spPr bwMode="auto">
          <a:xfrm>
            <a:off x="8444744" y="1178788"/>
            <a:ext cx="779" cy="247091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4288" rIns="68576" bIns="34288" numCol="1" anchor="b" anchorCtr="0" compatLnSpc="1">
            <a:prstTxWarp prst="textNoShape">
              <a:avLst/>
            </a:prstTxWarp>
          </a:bodyPr>
          <a:lstStyle/>
          <a:p>
            <a:endParaRPr lang="en-US" sz="21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2057401" y="1178788"/>
            <a:ext cx="5486" cy="247091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>
            <a:off x="5249227" y="1178788"/>
            <a:ext cx="12231" cy="247091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455953" y="3649706"/>
            <a:ext cx="798957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3651469" y="1178788"/>
            <a:ext cx="7960" cy="247091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>
            <a:off x="6846985" y="1178788"/>
            <a:ext cx="16502" cy="247091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455953" y="1178788"/>
            <a:ext cx="0" cy="247091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01554" y="1251677"/>
          <a:ext cx="1514000" cy="2948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000">
                  <a:extLst>
                    <a:ext uri="{9D8B030D-6E8A-4147-A177-3AD203B41FA5}">
                      <a16:colId xmlns:a16="http://schemas.microsoft.com/office/drawing/2014/main" val="134882854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Understand the business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5435713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 if there is related work that was completed or in the process of being developed in GDIA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9021921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Discuss alternate analytic methods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92228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Ensure that solution can be integrated into business process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6525821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5"/>
                        <a:tabLst/>
                        <a:defRPr/>
                      </a:pP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Structure the business problem for analytic solution</a:t>
                      </a:r>
                    </a:p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5"/>
                        <a:tabLst/>
                        <a:defRPr/>
                      </a:pPr>
                      <a:endParaRPr lang="en-US" sz="9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226369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9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1589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9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3959706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2102311" y="1251677"/>
          <a:ext cx="1514000" cy="1946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000">
                  <a:extLst>
                    <a:ext uri="{9D8B030D-6E8A-4147-A177-3AD203B41FA5}">
                      <a16:colId xmlns:a16="http://schemas.microsoft.com/office/drawing/2014/main" val="1348828545"/>
                    </a:ext>
                  </a:extLst>
                </a:gridCol>
              </a:tblGrid>
              <a:tr h="161163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Obtain</a:t>
                      </a:r>
                      <a:r>
                        <a:rPr lang="en-US" sz="900" b="0" baseline="0" dirty="0">
                          <a:solidFill>
                            <a:schemeClr val="tx1"/>
                          </a:solidFill>
                        </a:rPr>
                        <a:t> Information/data relative to the analytic model to be made</a:t>
                      </a:r>
                    </a:p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baseline="0" dirty="0">
                          <a:solidFill>
                            <a:schemeClr val="tx1"/>
                          </a:solidFill>
                        </a:rPr>
                        <a:t>Collect the data</a:t>
                      </a:r>
                    </a:p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baseline="0" dirty="0">
                          <a:solidFill>
                            <a:schemeClr val="tx1"/>
                          </a:solidFill>
                        </a:rPr>
                        <a:t>Understand the data and make sure data definitions match the business operational definitions</a:t>
                      </a:r>
                    </a:p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baseline="0" dirty="0">
                          <a:solidFill>
                            <a:schemeClr val="tx1"/>
                          </a:solidFill>
                        </a:rPr>
                        <a:t>Prepare the data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54357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9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2388794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703069" y="1251676"/>
          <a:ext cx="1514000" cy="13301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000">
                  <a:extLst>
                    <a:ext uri="{9D8B030D-6E8A-4147-A177-3AD203B41FA5}">
                      <a16:colId xmlns:a16="http://schemas.microsoft.com/office/drawing/2014/main" val="1348828545"/>
                    </a:ext>
                  </a:extLst>
                </a:gridCol>
              </a:tblGrid>
              <a:tr h="1330103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Evaluate, select, and  implement analytic methods</a:t>
                      </a:r>
                    </a:p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Validate – out of sample/time validation</a:t>
                      </a:r>
                    </a:p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Assess uncertainty</a:t>
                      </a:r>
                    </a:p>
                    <a:p>
                      <a:pPr marL="0" marR="0" lvl="0" indent="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543571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5303826" y="1251677"/>
          <a:ext cx="1514000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000">
                  <a:extLst>
                    <a:ext uri="{9D8B030D-6E8A-4147-A177-3AD203B41FA5}">
                      <a16:colId xmlns:a16="http://schemas.microsoft.com/office/drawing/2014/main" val="1348828545"/>
                    </a:ext>
                  </a:extLst>
                </a:gridCol>
              </a:tblGrid>
              <a:tr h="169164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latin typeface="+mn-lt"/>
                        </a:rPr>
                        <a:t>Present </a:t>
                      </a:r>
                      <a:r>
                        <a:rPr lang="en-US" sz="9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predictions/ forecasts</a:t>
                      </a:r>
                    </a:p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Consider “Spread” (i.e. consider how this analytic solution can be utilized in other areas)</a:t>
                      </a:r>
                    </a:p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Be clear on the assumptions and limitations on the model so that it is used for the correct purpose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5435713"/>
                  </a:ext>
                </a:extLst>
              </a:tr>
            </a:tbl>
          </a:graphicData>
        </a:graphic>
      </p:graphicFrame>
      <p:graphicFrame>
        <p:nvGraphicFramePr>
          <p:cNvPr id="17" name="Diagram 16"/>
          <p:cNvGraphicFramePr/>
          <p:nvPr>
            <p:extLst/>
          </p:nvPr>
        </p:nvGraphicFramePr>
        <p:xfrm>
          <a:off x="421743" y="674406"/>
          <a:ext cx="8251358" cy="48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904585" y="1251677"/>
          <a:ext cx="1515618" cy="1287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5618">
                  <a:extLst>
                    <a:ext uri="{9D8B030D-6E8A-4147-A177-3AD203B41FA5}">
                      <a16:colId xmlns:a16="http://schemas.microsoft.com/office/drawing/2014/main" val="1348828545"/>
                    </a:ext>
                  </a:extLst>
                </a:gridCol>
              </a:tblGrid>
              <a:tr h="94869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Learning that will improve prediction/ forecast procedures</a:t>
                      </a:r>
                    </a:p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Monitoring the </a:t>
                      </a:r>
                      <a:r>
                        <a:rPr lang="en-US" sz="900" b="0" baseline="0" dirty="0">
                          <a:solidFill>
                            <a:schemeClr val="tx1"/>
                          </a:solidFill>
                        </a:rPr>
                        <a:t>prediction/forecasting process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54357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228600" marR="0" lvl="0" indent="-228600" algn="l" defTabSz="108549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Keep good records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857665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09600" y="3867150"/>
            <a:ext cx="7696200" cy="5334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These 5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ste</a:t>
            </a:r>
            <a:r>
              <a:rPr lang="en-US" sz="1800" kern="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ps</a:t>
            </a:r>
            <a:r>
              <a:rPr lang="en-US" sz="1800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 are the GDIA Analytics Protocol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Analytics Protocol</a:t>
            </a:r>
          </a:p>
        </p:txBody>
      </p:sp>
    </p:spTree>
    <p:extLst>
      <p:ext uri="{BB962C8B-B14F-4D97-AF65-F5344CB8AC3E}">
        <p14:creationId xmlns:p14="http://schemas.microsoft.com/office/powerpoint/2010/main" val="141651626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How do we build solutions?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038600" y="772724"/>
          <a:ext cx="4572000" cy="362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203" y="1583619"/>
            <a:ext cx="2333625" cy="1962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415" y="400228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looking to solve problems with business value </a:t>
            </a:r>
          </a:p>
        </p:txBody>
      </p:sp>
    </p:spTree>
    <p:extLst>
      <p:ext uri="{BB962C8B-B14F-4D97-AF65-F5344CB8AC3E}">
        <p14:creationId xmlns:p14="http://schemas.microsoft.com/office/powerpoint/2010/main" val="298644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How do we build solutions?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038600" y="772724"/>
          <a:ext cx="4572000" cy="362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203" y="1583619"/>
            <a:ext cx="2333625" cy="1962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209" y="895393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business partner should be involved in every aspect of the process</a:t>
            </a:r>
          </a:p>
        </p:txBody>
      </p:sp>
      <p:sp>
        <p:nvSpPr>
          <p:cNvPr id="8" name="Oval 7"/>
          <p:cNvSpPr/>
          <p:nvPr/>
        </p:nvSpPr>
        <p:spPr>
          <a:xfrm>
            <a:off x="5757730" y="2114550"/>
            <a:ext cx="114791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</a:t>
            </a:r>
          </a:p>
        </p:txBody>
      </p:sp>
    </p:spTree>
    <p:extLst>
      <p:ext uri="{BB962C8B-B14F-4D97-AF65-F5344CB8AC3E}">
        <p14:creationId xmlns:p14="http://schemas.microsoft.com/office/powerpoint/2010/main" val="164528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How to Engage with Business Partners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1042987"/>
            <a:ext cx="1790700" cy="152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0" y="1042987"/>
            <a:ext cx="3009900" cy="15240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4495800" y="1397034"/>
            <a:ext cx="1295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81200" y="733054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34200" y="73305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Partnership</a:t>
            </a:r>
          </a:p>
        </p:txBody>
      </p:sp>
      <p:sp>
        <p:nvSpPr>
          <p:cNvPr id="22" name="Oval 21"/>
          <p:cNvSpPr/>
          <p:nvPr/>
        </p:nvSpPr>
        <p:spPr>
          <a:xfrm>
            <a:off x="889205" y="1010053"/>
            <a:ext cx="812390" cy="20647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15572" y="1010053"/>
            <a:ext cx="812390" cy="20647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49440" y="2620200"/>
            <a:ext cx="49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97610" y="2620200"/>
            <a:ext cx="659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24600" y="2779495"/>
            <a:ext cx="2466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 do they see?       </a:t>
            </a:r>
          </a:p>
          <a:p>
            <a:r>
              <a:rPr lang="en-US" sz="1600" dirty="0"/>
              <a:t>What are they asking?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45257" y="3761444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Work together to clarify the problems</a:t>
            </a:r>
          </a:p>
          <a:p>
            <a:r>
              <a:rPr lang="en-US" sz="1600" dirty="0"/>
              <a:t>Work together to formulate clear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3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Importance of Engagement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2812"/>
            <a:ext cx="2250398" cy="14975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4293" y="1474988"/>
            <a:ext cx="13644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Business Focus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0213" y="1473771"/>
            <a:ext cx="1636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Science Focus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2895601" y="1962819"/>
            <a:ext cx="5486400" cy="214700"/>
          </a:xfrm>
          <a:prstGeom prst="leftRightArrow">
            <a:avLst/>
          </a:prstGeom>
          <a:gradFill flip="none" rotWithShape="1">
            <a:gsLst>
              <a:gs pos="46000">
                <a:schemeClr val="accent4">
                  <a:lumMod val="50000"/>
                </a:schemeClr>
              </a:gs>
              <a:gs pos="26000">
                <a:srgbClr val="61435C"/>
              </a:gs>
              <a:gs pos="0">
                <a:schemeClr val="tx2"/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98204" y="1504950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Partnership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1047750"/>
            <a:ext cx="38862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17422" y="1042450"/>
            <a:ext cx="3886200" cy="2362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24293" y="2324228"/>
            <a:ext cx="15680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No clear question</a:t>
            </a:r>
          </a:p>
          <a:p>
            <a:r>
              <a:rPr lang="en-US" sz="1000" dirty="0">
                <a:solidFill>
                  <a:schemeClr val="tx2"/>
                </a:solidFill>
              </a:rPr>
              <a:t>Vague problems</a:t>
            </a:r>
          </a:p>
          <a:p>
            <a:r>
              <a:rPr lang="en-US" sz="1000" dirty="0">
                <a:solidFill>
                  <a:schemeClr val="tx2"/>
                </a:solidFill>
              </a:rPr>
              <a:t>Impossible to measure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0522" y="2324228"/>
            <a:ext cx="17059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Answers wrong question</a:t>
            </a:r>
          </a:p>
          <a:p>
            <a:r>
              <a:rPr lang="en-US" sz="1000" dirty="0">
                <a:solidFill>
                  <a:srgbClr val="C00000"/>
                </a:solidFill>
              </a:rPr>
              <a:t>Narrow problems</a:t>
            </a:r>
          </a:p>
          <a:p>
            <a:r>
              <a:rPr lang="en-US" sz="1000" dirty="0">
                <a:solidFill>
                  <a:srgbClr val="C00000"/>
                </a:solidFill>
              </a:rPr>
              <a:t>Guesses the business</a:t>
            </a:r>
          </a:p>
          <a:p>
            <a:endParaRPr lang="en-US" sz="1000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7218" y="2324228"/>
            <a:ext cx="11144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Clear question</a:t>
            </a:r>
          </a:p>
          <a:p>
            <a:r>
              <a:rPr lang="en-US" sz="1000" dirty="0"/>
              <a:t>Clear problems</a:t>
            </a:r>
          </a:p>
          <a:p>
            <a:r>
              <a:rPr lang="en-US" sz="1000" dirty="0"/>
              <a:t>Clear analytics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0200" y="3830671"/>
            <a:ext cx="723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beginning to end engage in partnership with your business partners</a:t>
            </a:r>
          </a:p>
        </p:txBody>
      </p:sp>
    </p:spTree>
    <p:extLst>
      <p:ext uri="{BB962C8B-B14F-4D97-AF65-F5344CB8AC3E}">
        <p14:creationId xmlns:p14="http://schemas.microsoft.com/office/powerpoint/2010/main" val="2410262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1.  Problem Formulation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038600" y="772724"/>
          <a:ext cx="4572000" cy="362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203" y="1583619"/>
            <a:ext cx="2333625" cy="196215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57730" y="2114550"/>
            <a:ext cx="114791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</a:t>
            </a:r>
          </a:p>
        </p:txBody>
      </p:sp>
    </p:spTree>
    <p:extLst>
      <p:ext uri="{BB962C8B-B14F-4D97-AF65-F5344CB8AC3E}">
        <p14:creationId xmlns:p14="http://schemas.microsoft.com/office/powerpoint/2010/main" val="8014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790950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“It is the mark of a truly intelligent person to be moved by statistics.”</a:t>
            </a:r>
          </a:p>
          <a:p>
            <a:endParaRPr lang="en-US" dirty="0"/>
          </a:p>
          <a:p>
            <a:r>
              <a:rPr lang="en-US" dirty="0"/>
              <a:t>-George Bernard Shaw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How to frame a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846690"/>
            <a:ext cx="441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Understand the business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Understand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Identify your assumptions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Write a clear one sentence describing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Validate with business partners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97511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Problem…</a:t>
            </a:r>
          </a:p>
          <a:p>
            <a:r>
              <a:rPr lang="en-US" i="1" dirty="0"/>
              <a:t>	an inquiry starting from given conditions to investigate or demonstrate a fact, result, or law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636669"/>
            <a:ext cx="2590800" cy="17621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09600" y="1825112"/>
            <a:ext cx="4572000" cy="1203837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2.  Data Management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038600" y="772724"/>
          <a:ext cx="4572000" cy="362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203" y="1583619"/>
            <a:ext cx="2333625" cy="196215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57730" y="2114550"/>
            <a:ext cx="114791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</a:t>
            </a:r>
          </a:p>
        </p:txBody>
      </p:sp>
    </p:spTree>
    <p:extLst>
      <p:ext uri="{BB962C8B-B14F-4D97-AF65-F5344CB8AC3E}">
        <p14:creationId xmlns:p14="http://schemas.microsoft.com/office/powerpoint/2010/main" val="282499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Welcome to Science Fiction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783" y="785819"/>
            <a:ext cx="3067848" cy="1717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5" y="2754643"/>
            <a:ext cx="2619375" cy="1743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" r="1550" b="7504"/>
          <a:stretch/>
        </p:blipFill>
        <p:spPr>
          <a:xfrm>
            <a:off x="1847850" y="785819"/>
            <a:ext cx="2419350" cy="1717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771" y="2767210"/>
            <a:ext cx="2293537" cy="17179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90888" y="318135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ord Antenna Medium" panose="02000505000000020004" pitchFamily="50" charset="0"/>
              </a:rPr>
              <a:t>What do you think is artificial intelligence or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5736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Data Needs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143595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b="0" dirty="0"/>
              <a:t>What question are you answering?</a:t>
            </a:r>
          </a:p>
          <a:p>
            <a:pPr marL="228600" indent="-228600">
              <a:buAutoNum type="arabicPeriod"/>
            </a:pPr>
            <a:r>
              <a:rPr lang="en-US" b="0" dirty="0"/>
              <a:t>What data do you need?</a:t>
            </a:r>
          </a:p>
          <a:p>
            <a:pPr marL="228600" indent="-228600">
              <a:buAutoNum type="arabicPeriod"/>
            </a:pPr>
            <a:r>
              <a:rPr lang="en-US" b="0" dirty="0"/>
              <a:t>What data can you acquire?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9700" y="393053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Just because we have the data does not mean you should pull it!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025098"/>
            <a:ext cx="1600200" cy="10287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43000" y="1337102"/>
            <a:ext cx="3505200" cy="91440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62980"/>
            <a:ext cx="1426907" cy="1189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5200" y="280755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b="0" dirty="0"/>
              <a:t>Often pull way too many lines</a:t>
            </a:r>
          </a:p>
          <a:p>
            <a:pPr marL="228600" indent="-228600">
              <a:buAutoNum type="arabicPeriod"/>
            </a:pPr>
            <a:r>
              <a:rPr lang="en-US" b="0" dirty="0"/>
              <a:t>Need more focused question </a:t>
            </a:r>
          </a:p>
          <a:p>
            <a:pPr marL="228600" indent="-228600">
              <a:buAutoNum type="arabicPeriod"/>
            </a:pPr>
            <a:r>
              <a:rPr lang="en-US" b="0" dirty="0"/>
              <a:t>Be aware of data security issues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276600" y="2708702"/>
            <a:ext cx="3505200" cy="91440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47800" y="732483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Questions to ask yourself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2345493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 happens if you don’t</a:t>
            </a:r>
          </a:p>
        </p:txBody>
      </p:sp>
    </p:spTree>
    <p:extLst>
      <p:ext uri="{BB962C8B-B14F-4D97-AF65-F5344CB8AC3E}">
        <p14:creationId xmlns:p14="http://schemas.microsoft.com/office/powerpoint/2010/main" val="172989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Data Exploration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8323" y="3944864"/>
            <a:ext cx="518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Explore the data to build your hypothesis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148" y="1169271"/>
            <a:ext cx="3533775" cy="2351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69271"/>
            <a:ext cx="1699846" cy="15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2811236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Who?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When?</a:t>
            </a:r>
          </a:p>
          <a:p>
            <a:r>
              <a:rPr lang="en-US" dirty="0"/>
              <a:t>Where?</a:t>
            </a:r>
          </a:p>
          <a:p>
            <a:r>
              <a:rPr lang="en-US" dirty="0"/>
              <a:t>How many?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9123" y="2741665"/>
            <a:ext cx="1219200" cy="1085234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34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3.  Development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038600" y="772724"/>
          <a:ext cx="4572000" cy="362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203" y="1583619"/>
            <a:ext cx="2333625" cy="196215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57730" y="2114550"/>
            <a:ext cx="114791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</a:t>
            </a:r>
          </a:p>
        </p:txBody>
      </p:sp>
    </p:spTree>
    <p:extLst>
      <p:ext uri="{BB962C8B-B14F-4D97-AF65-F5344CB8AC3E}">
        <p14:creationId xmlns:p14="http://schemas.microsoft.com/office/powerpoint/2010/main" val="238673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Solution Development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960438" y="2146300"/>
            <a:ext cx="21780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1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Problem Formulation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  <a:p>
            <a:pPr marL="0" marR="0" lvl="0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0" dirty="0">
                <a:solidFill>
                  <a:srgbClr val="474847"/>
                </a:solidFill>
                <a:latin typeface="Ford Antenna Regular" charset="0"/>
              </a:rPr>
              <a:t>- One Clear Sentence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5" name="TextBox 110"/>
          <p:cNvSpPr txBox="1">
            <a:spLocks noChangeArrowheads="1"/>
          </p:cNvSpPr>
          <p:nvPr/>
        </p:nvSpPr>
        <p:spPr bwMode="auto">
          <a:xfrm>
            <a:off x="960438" y="4038168"/>
            <a:ext cx="21780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1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Pilot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  <a:p>
            <a:pPr marL="0" marR="0" lvl="0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0" dirty="0">
                <a:solidFill>
                  <a:srgbClr val="474847"/>
                </a:solidFill>
                <a:latin typeface="Ford Antenna Regular" charset="0"/>
              </a:rPr>
              <a:t>- Pilot Server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6" name="TextBox 115"/>
          <p:cNvSpPr txBox="1">
            <a:spLocks noChangeArrowheads="1"/>
          </p:cNvSpPr>
          <p:nvPr/>
        </p:nvSpPr>
        <p:spPr bwMode="auto">
          <a:xfrm>
            <a:off x="3613150" y="2146300"/>
            <a:ext cx="21780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1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Wireframe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  <a:p>
            <a:pPr marL="0" marR="0" lvl="0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- PowerPoint 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7" name="TextBox 117"/>
          <p:cNvSpPr txBox="1">
            <a:spLocks noChangeArrowheads="1"/>
          </p:cNvSpPr>
          <p:nvPr/>
        </p:nvSpPr>
        <p:spPr bwMode="auto">
          <a:xfrm>
            <a:off x="6259513" y="2146300"/>
            <a:ext cx="21780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1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Proof of Concept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  <a:p>
            <a:pPr marL="0" marR="0" lvl="0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- Laptop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523879" y="893767"/>
            <a:ext cx="409575" cy="276999"/>
            <a:chOff x="387350" y="871580"/>
            <a:chExt cx="409153" cy="277775"/>
          </a:xfrm>
        </p:grpSpPr>
        <p:sp>
          <p:nvSpPr>
            <p:cNvPr id="9" name="Pentagon 8"/>
            <p:cNvSpPr/>
            <p:nvPr/>
          </p:nvSpPr>
          <p:spPr bwMode="auto">
            <a:xfrm>
              <a:off x="482502" y="884316"/>
              <a:ext cx="314001" cy="257896"/>
            </a:xfrm>
            <a:prstGeom prst="homePlate">
              <a:avLst/>
            </a:prstGeom>
            <a:solidFill>
              <a:srgbClr val="91A3B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837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Medium"/>
                <a:ea typeface="+mn-ea"/>
                <a:cs typeface="Ford Antenna Medium"/>
              </a:endParaRPr>
            </a:p>
          </p:txBody>
        </p:sp>
        <p:sp>
          <p:nvSpPr>
            <p:cNvPr id="10" name="TextBox 5"/>
            <p:cNvSpPr txBox="1">
              <a:spLocks noChangeArrowheads="1"/>
            </p:cNvSpPr>
            <p:nvPr/>
          </p:nvSpPr>
          <p:spPr bwMode="auto">
            <a:xfrm>
              <a:off x="387350" y="871580"/>
              <a:ext cx="368300" cy="27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ord Antenna Regular" charset="0"/>
                  <a:ea typeface="ヒラギノ角ゴ Pro W3" charset="0"/>
                  <a:cs typeface="Ford Antenna Regular" charset="0"/>
                </a:rPr>
                <a:t>1.</a:t>
              </a:r>
            </a:p>
          </p:txBody>
        </p:sp>
      </p:grpSp>
      <p:sp>
        <p:nvSpPr>
          <p:cNvPr id="11" name="TextBox 56"/>
          <p:cNvSpPr txBox="1">
            <a:spLocks noChangeArrowheads="1"/>
          </p:cNvSpPr>
          <p:nvPr/>
        </p:nvSpPr>
        <p:spPr bwMode="auto">
          <a:xfrm>
            <a:off x="3246438" y="912816"/>
            <a:ext cx="265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 defTabSz="457200" eaLnBrk="1" hangingPunct="1"/>
            <a:r>
              <a:rPr lang="en-US" sz="1200" b="0" dirty="0">
                <a:solidFill>
                  <a:srgbClr val="FFFFFF"/>
                </a:solidFill>
                <a:latin typeface="Ford Antenna Regular" charset="0"/>
                <a:cs typeface="Ford Antenna Regular" charset="0"/>
              </a:rPr>
              <a:t>2.</a:t>
            </a: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3190879" y="893767"/>
            <a:ext cx="409575" cy="276999"/>
            <a:chOff x="387350" y="871580"/>
            <a:chExt cx="409153" cy="277775"/>
          </a:xfrm>
        </p:grpSpPr>
        <p:sp>
          <p:nvSpPr>
            <p:cNvPr id="13" name="Pentagon 12"/>
            <p:cNvSpPr/>
            <p:nvPr/>
          </p:nvSpPr>
          <p:spPr bwMode="auto">
            <a:xfrm>
              <a:off x="482502" y="884316"/>
              <a:ext cx="314001" cy="257896"/>
            </a:xfrm>
            <a:prstGeom prst="homePlate">
              <a:avLst/>
            </a:prstGeom>
            <a:solidFill>
              <a:srgbClr val="91A3B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837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Medium"/>
                <a:ea typeface="+mn-ea"/>
                <a:cs typeface="Ford Antenna Medium"/>
              </a:endParaRPr>
            </a:p>
          </p:txBody>
        </p:sp>
        <p:sp>
          <p:nvSpPr>
            <p:cNvPr id="14" name="TextBox 5"/>
            <p:cNvSpPr txBox="1">
              <a:spLocks noChangeArrowheads="1"/>
            </p:cNvSpPr>
            <p:nvPr/>
          </p:nvSpPr>
          <p:spPr bwMode="auto">
            <a:xfrm>
              <a:off x="387350" y="871580"/>
              <a:ext cx="368300" cy="27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ord Antenna Regular" charset="0"/>
                  <a:ea typeface="ヒラギノ角ゴ Pro W3" charset="0"/>
                  <a:cs typeface="Ford Antenna Regular" charset="0"/>
                </a:rPr>
                <a:t>2.</a:t>
              </a:r>
            </a:p>
          </p:txBody>
        </p:sp>
      </p:grpSp>
      <p:grpSp>
        <p:nvGrpSpPr>
          <p:cNvPr id="15" name="Group 22"/>
          <p:cNvGrpSpPr>
            <a:grpSpLocks/>
          </p:cNvGrpSpPr>
          <p:nvPr/>
        </p:nvGrpSpPr>
        <p:grpSpPr bwMode="auto">
          <a:xfrm>
            <a:off x="5840416" y="893767"/>
            <a:ext cx="409575" cy="276999"/>
            <a:chOff x="387350" y="871580"/>
            <a:chExt cx="409153" cy="277775"/>
          </a:xfrm>
        </p:grpSpPr>
        <p:sp>
          <p:nvSpPr>
            <p:cNvPr id="16" name="Pentagon 15"/>
            <p:cNvSpPr/>
            <p:nvPr/>
          </p:nvSpPr>
          <p:spPr bwMode="auto">
            <a:xfrm>
              <a:off x="482502" y="884316"/>
              <a:ext cx="314001" cy="257896"/>
            </a:xfrm>
            <a:prstGeom prst="homePlate">
              <a:avLst/>
            </a:prstGeom>
            <a:solidFill>
              <a:srgbClr val="91A3B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837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Medium"/>
                <a:ea typeface="+mn-ea"/>
                <a:cs typeface="Ford Antenna Medium"/>
              </a:endParaRPr>
            </a:p>
          </p:txBody>
        </p:sp>
        <p:sp>
          <p:nvSpPr>
            <p:cNvPr id="17" name="TextBox 5"/>
            <p:cNvSpPr txBox="1">
              <a:spLocks noChangeArrowheads="1"/>
            </p:cNvSpPr>
            <p:nvPr/>
          </p:nvSpPr>
          <p:spPr bwMode="auto">
            <a:xfrm>
              <a:off x="387350" y="871580"/>
              <a:ext cx="368300" cy="27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ord Antenna Regular" charset="0"/>
                  <a:ea typeface="ヒラギノ角ゴ Pro W3" charset="0"/>
                  <a:cs typeface="Ford Antenna Regular" charset="0"/>
                </a:rPr>
                <a:t>3.</a:t>
              </a:r>
            </a:p>
          </p:txBody>
        </p:sp>
      </p:grpSp>
      <p:grpSp>
        <p:nvGrpSpPr>
          <p:cNvPr id="18" name="Group 25"/>
          <p:cNvGrpSpPr>
            <a:grpSpLocks/>
          </p:cNvGrpSpPr>
          <p:nvPr/>
        </p:nvGrpSpPr>
        <p:grpSpPr bwMode="auto">
          <a:xfrm>
            <a:off x="523879" y="2795160"/>
            <a:ext cx="409575" cy="276999"/>
            <a:chOff x="387350" y="871580"/>
            <a:chExt cx="409153" cy="277775"/>
          </a:xfrm>
        </p:grpSpPr>
        <p:sp>
          <p:nvSpPr>
            <p:cNvPr id="19" name="Pentagon 18"/>
            <p:cNvSpPr/>
            <p:nvPr/>
          </p:nvSpPr>
          <p:spPr bwMode="auto">
            <a:xfrm>
              <a:off x="482502" y="884316"/>
              <a:ext cx="314001" cy="257896"/>
            </a:xfrm>
            <a:prstGeom prst="homePlate">
              <a:avLst/>
            </a:prstGeom>
            <a:solidFill>
              <a:srgbClr val="91A3B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837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Medium"/>
                <a:ea typeface="+mn-ea"/>
                <a:cs typeface="Ford Antenna Medium"/>
              </a:endParaRPr>
            </a:p>
          </p:txBody>
        </p:sp>
        <p:sp>
          <p:nvSpPr>
            <p:cNvPr id="20" name="TextBox 5"/>
            <p:cNvSpPr txBox="1">
              <a:spLocks noChangeArrowheads="1"/>
            </p:cNvSpPr>
            <p:nvPr/>
          </p:nvSpPr>
          <p:spPr bwMode="auto">
            <a:xfrm>
              <a:off x="387350" y="871580"/>
              <a:ext cx="368300" cy="27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ord Antenna Regular" charset="0"/>
                  <a:ea typeface="ヒラギノ角ゴ Pro W3" charset="0"/>
                  <a:cs typeface="Ford Antenna Regular" charset="0"/>
                </a:rPr>
                <a:t>4.</a:t>
              </a:r>
            </a:p>
          </p:txBody>
        </p:sp>
      </p:grpSp>
      <p:grpSp>
        <p:nvGrpSpPr>
          <p:cNvPr id="21" name="Group 28"/>
          <p:cNvGrpSpPr>
            <a:grpSpLocks/>
          </p:cNvGrpSpPr>
          <p:nvPr/>
        </p:nvGrpSpPr>
        <p:grpSpPr bwMode="auto">
          <a:xfrm>
            <a:off x="3190879" y="2795160"/>
            <a:ext cx="409575" cy="276999"/>
            <a:chOff x="387350" y="871580"/>
            <a:chExt cx="409153" cy="277775"/>
          </a:xfrm>
        </p:grpSpPr>
        <p:sp>
          <p:nvSpPr>
            <p:cNvPr id="22" name="Pentagon 21"/>
            <p:cNvSpPr/>
            <p:nvPr/>
          </p:nvSpPr>
          <p:spPr bwMode="auto">
            <a:xfrm>
              <a:off x="482502" y="884316"/>
              <a:ext cx="314001" cy="257896"/>
            </a:xfrm>
            <a:prstGeom prst="homePlate">
              <a:avLst/>
            </a:prstGeom>
            <a:solidFill>
              <a:srgbClr val="91A3B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837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Medium"/>
                <a:ea typeface="+mn-ea"/>
                <a:cs typeface="Ford Antenna Medium"/>
              </a:endParaRPr>
            </a:p>
          </p:txBody>
        </p:sp>
        <p:sp>
          <p:nvSpPr>
            <p:cNvPr id="23" name="TextBox 5"/>
            <p:cNvSpPr txBox="1">
              <a:spLocks noChangeArrowheads="1"/>
            </p:cNvSpPr>
            <p:nvPr/>
          </p:nvSpPr>
          <p:spPr bwMode="auto">
            <a:xfrm>
              <a:off x="387350" y="871580"/>
              <a:ext cx="368300" cy="27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ord Antenna Regular" charset="0"/>
                  <a:ea typeface="ヒラギノ角ゴ Pro W3" charset="0"/>
                  <a:cs typeface="Ford Antenna Regular" charset="0"/>
                </a:rPr>
                <a:t>5.</a:t>
              </a:r>
            </a:p>
          </p:txBody>
        </p:sp>
      </p:grpSp>
      <p:grpSp>
        <p:nvGrpSpPr>
          <p:cNvPr id="24" name="Group 31"/>
          <p:cNvGrpSpPr>
            <a:grpSpLocks/>
          </p:cNvGrpSpPr>
          <p:nvPr/>
        </p:nvGrpSpPr>
        <p:grpSpPr bwMode="auto">
          <a:xfrm>
            <a:off x="5840416" y="2795160"/>
            <a:ext cx="409575" cy="276999"/>
            <a:chOff x="387350" y="871580"/>
            <a:chExt cx="409153" cy="277775"/>
          </a:xfrm>
        </p:grpSpPr>
        <p:sp>
          <p:nvSpPr>
            <p:cNvPr id="25" name="Pentagon 24"/>
            <p:cNvSpPr/>
            <p:nvPr/>
          </p:nvSpPr>
          <p:spPr bwMode="auto">
            <a:xfrm>
              <a:off x="482502" y="884316"/>
              <a:ext cx="314001" cy="257896"/>
            </a:xfrm>
            <a:prstGeom prst="homePlate">
              <a:avLst/>
            </a:prstGeom>
            <a:solidFill>
              <a:srgbClr val="91A3B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837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Medium"/>
                <a:ea typeface="+mn-ea"/>
                <a:cs typeface="Ford Antenna Medium"/>
              </a:endParaRPr>
            </a:p>
          </p:txBody>
        </p:sp>
        <p:sp>
          <p:nvSpPr>
            <p:cNvPr id="26" name="TextBox 5"/>
            <p:cNvSpPr txBox="1">
              <a:spLocks noChangeArrowheads="1"/>
            </p:cNvSpPr>
            <p:nvPr/>
          </p:nvSpPr>
          <p:spPr bwMode="auto">
            <a:xfrm>
              <a:off x="387350" y="871580"/>
              <a:ext cx="368300" cy="27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ord Antenna Regular" charset="0"/>
                  <a:ea typeface="ヒラギノ角ゴ Pro W3" charset="0"/>
                  <a:cs typeface="Ford Antenna Regular" charset="0"/>
                </a:rPr>
                <a:t>6.</a:t>
              </a:r>
            </a:p>
          </p:txBody>
        </p:sp>
      </p:grpSp>
      <p:sp>
        <p:nvSpPr>
          <p:cNvPr id="27" name="TextBox 115"/>
          <p:cNvSpPr txBox="1">
            <a:spLocks noChangeArrowheads="1"/>
          </p:cNvSpPr>
          <p:nvPr/>
        </p:nvSpPr>
        <p:spPr bwMode="auto">
          <a:xfrm>
            <a:off x="3613150" y="4025468"/>
            <a:ext cx="21780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1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Production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  <a:p>
            <a:pPr marL="0" marR="0" lvl="0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- Prod Server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28" name="TextBox 117"/>
          <p:cNvSpPr txBox="1">
            <a:spLocks noChangeArrowheads="1"/>
          </p:cNvSpPr>
          <p:nvPr/>
        </p:nvSpPr>
        <p:spPr bwMode="auto">
          <a:xfrm>
            <a:off x="6259513" y="4025468"/>
            <a:ext cx="21780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1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Training and Rollout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  <a:p>
            <a:pPr marL="0" marR="0" lvl="0" indent="0" defTabSz="4572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74847"/>
                </a:solidFill>
                <a:effectLst/>
                <a:uLnTx/>
                <a:uFillTx/>
                <a:latin typeface="Ford Antenna Regular" charset="0"/>
                <a:ea typeface="ヒラギノ角ゴ Pro W3" charset="0"/>
              </a:rPr>
              <a:t>- Users 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474847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73"/>
          <a:stretch/>
        </p:blipFill>
        <p:spPr>
          <a:xfrm>
            <a:off x="960120" y="914400"/>
            <a:ext cx="2176462" cy="1206501"/>
          </a:xfrm>
          <a:prstGeom prst="rect">
            <a:avLst/>
          </a:prstGeom>
        </p:spPr>
      </p:pic>
      <p:pic>
        <p:nvPicPr>
          <p:cNvPr id="30" name="Picture 2" descr="V:\Library\Templates\Customer_Engagement_In_Process\Supplier_Footprint_Wirefram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24" y="914400"/>
            <a:ext cx="2007806" cy="12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V:\Library\Templates\Customer_Engagement_In_Process\Supplier_Footprint_POC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7"/>
          <a:stretch/>
        </p:blipFill>
        <p:spPr bwMode="auto">
          <a:xfrm>
            <a:off x="6261293" y="914401"/>
            <a:ext cx="2176463" cy="119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V:\Library\Templates\Customer_Engagement_In_Process\Supplier_Footprint_Pilo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07"/>
          <a:stretch/>
        </p:blipFill>
        <p:spPr bwMode="auto">
          <a:xfrm>
            <a:off x="962218" y="2795474"/>
            <a:ext cx="2176272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V:\Library\Templates\Customer_Engagement_In_Process\Supplier_Footprint_Pro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71"/>
          <a:stretch/>
        </p:blipFill>
        <p:spPr bwMode="auto">
          <a:xfrm>
            <a:off x="3621024" y="2795473"/>
            <a:ext cx="2176272" cy="12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1482" y="2795475"/>
            <a:ext cx="2176272" cy="12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81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4.  Deployment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038600" y="772724"/>
          <a:ext cx="4572000" cy="362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203" y="1583619"/>
            <a:ext cx="2333625" cy="196215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57730" y="2114550"/>
            <a:ext cx="114791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</a:t>
            </a:r>
          </a:p>
        </p:txBody>
      </p:sp>
    </p:spTree>
    <p:extLst>
      <p:ext uri="{BB962C8B-B14F-4D97-AF65-F5344CB8AC3E}">
        <p14:creationId xmlns:p14="http://schemas.microsoft.com/office/powerpoint/2010/main" val="1197779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Deployment Process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4607573" y="3574616"/>
            <a:ext cx="345427" cy="245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6858000" y="3538713"/>
            <a:ext cx="345427" cy="245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819400" y="3179091"/>
            <a:ext cx="1564111" cy="11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867588" y="3924053"/>
            <a:ext cx="1663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Detailed Review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105400" y="3179092"/>
            <a:ext cx="1564111" cy="11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72675" y="3888257"/>
            <a:ext cx="1654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Deployed on Prod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371" y="1176070"/>
            <a:ext cx="520589" cy="52058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48" y="1184929"/>
            <a:ext cx="974837" cy="417787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2269442" y="1488420"/>
            <a:ext cx="345427" cy="245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4607573" y="1488420"/>
            <a:ext cx="345427" cy="245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42688" y="1851975"/>
            <a:ext cx="13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Development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828311" y="1060321"/>
            <a:ext cx="1564111" cy="11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102540" y="1734109"/>
            <a:ext cx="130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Via SharePoint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20559" y="1851975"/>
            <a:ext cx="1654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Deployed on Pilot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33600" y="1791201"/>
            <a:ext cx="72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ord Antenna Regular" panose="02000505000000020004" pitchFamily="50" charset="0"/>
              </a:rPr>
              <a:t>Pilot</a:t>
            </a:r>
          </a:p>
        </p:txBody>
      </p:sp>
      <p:sp>
        <p:nvSpPr>
          <p:cNvPr id="49" name="Right Arrow 48"/>
          <p:cNvSpPr/>
          <p:nvPr/>
        </p:nvSpPr>
        <p:spPr>
          <a:xfrm rot="5400000">
            <a:off x="1030638" y="2503502"/>
            <a:ext cx="356488" cy="21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124250" y="3840660"/>
            <a:ext cx="813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ord Antenna Regular" panose="02000505000000020004" pitchFamily="50" charset="0"/>
              </a:rPr>
              <a:t>Prod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21" y="1178187"/>
            <a:ext cx="555922" cy="55592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381" y="1091636"/>
            <a:ext cx="833950" cy="555681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5105401" y="1060320"/>
            <a:ext cx="1564111" cy="11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198725" y="1811090"/>
            <a:ext cx="1464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Design Review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258" y="3214619"/>
            <a:ext cx="612570" cy="612570"/>
          </a:xfrm>
          <a:prstGeom prst="rect">
            <a:avLst/>
          </a:prstGeom>
        </p:spPr>
      </p:pic>
      <p:sp>
        <p:nvSpPr>
          <p:cNvPr id="56" name="Right Arrow 55"/>
          <p:cNvSpPr/>
          <p:nvPr/>
        </p:nvSpPr>
        <p:spPr>
          <a:xfrm>
            <a:off x="6858000" y="1456148"/>
            <a:ext cx="345427" cy="245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65902" y="1060319"/>
            <a:ext cx="1564111" cy="11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365902" y="3184160"/>
            <a:ext cx="1564111" cy="11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3289" y="1060321"/>
            <a:ext cx="1564111" cy="11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7"/>
          <a:srcRect r="-691" b="15355"/>
          <a:stretch/>
        </p:blipFill>
        <p:spPr>
          <a:xfrm>
            <a:off x="861845" y="3231795"/>
            <a:ext cx="867009" cy="568156"/>
          </a:xfrm>
          <a:prstGeom prst="rect">
            <a:avLst/>
          </a:prstGeom>
        </p:spPr>
      </p:pic>
      <p:sp>
        <p:nvSpPr>
          <p:cNvPr id="61" name="Rounded Rectangle 60"/>
          <p:cNvSpPr/>
          <p:nvPr/>
        </p:nvSpPr>
        <p:spPr>
          <a:xfrm>
            <a:off x="493289" y="3180796"/>
            <a:ext cx="1564111" cy="116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74549" y="3845764"/>
            <a:ext cx="169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Business Validation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2266931" y="3574616"/>
            <a:ext cx="345427" cy="245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36" y="3294482"/>
            <a:ext cx="974837" cy="417787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345801" y="3774194"/>
            <a:ext cx="130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Via SharePoint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3231795"/>
            <a:ext cx="520589" cy="5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1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5.  Management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038600" y="772724"/>
          <a:ext cx="4572000" cy="362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203" y="1583619"/>
            <a:ext cx="2333625" cy="196215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57730" y="2114550"/>
            <a:ext cx="114791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</a:t>
            </a:r>
          </a:p>
        </p:txBody>
      </p:sp>
    </p:spTree>
    <p:extLst>
      <p:ext uri="{BB962C8B-B14F-4D97-AF65-F5344CB8AC3E}">
        <p14:creationId xmlns:p14="http://schemas.microsoft.com/office/powerpoint/2010/main" val="48255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2.  What is AI/ML?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19150"/>
            <a:ext cx="6429373" cy="36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99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is Artificial Intelligence?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7425" y="809834"/>
            <a:ext cx="49203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Ford Antenna Regular" panose="02000505000000020004" pitchFamily="50" charset="0"/>
              </a:rPr>
              <a:t>“the theory and development of computer systems able to perform tasks that normally require human intelligence, such as visual perception, speech recognition, decision-making, and translation between languages.”  </a:t>
            </a:r>
          </a:p>
          <a:p>
            <a:endParaRPr lang="en-US" sz="1600" b="0" dirty="0">
              <a:latin typeface="Ford Antenna Regular" panose="02000505000000020004" pitchFamily="50" charset="0"/>
            </a:endParaRPr>
          </a:p>
          <a:p>
            <a:r>
              <a:rPr lang="en-US" sz="1600" b="0" dirty="0">
                <a:latin typeface="Ford Antenna Regular" panose="02000505000000020004" pitchFamily="50" charset="0"/>
              </a:rPr>
              <a:t>-dictionary.com</a:t>
            </a:r>
          </a:p>
          <a:p>
            <a:endParaRPr lang="en-US" b="0" dirty="0">
              <a:latin typeface="Ford Antenna Regular" panose="0200050500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67" y="981582"/>
            <a:ext cx="2209800" cy="1241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25" y="2810382"/>
            <a:ext cx="2971800" cy="1543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4011" y="2734182"/>
            <a:ext cx="3657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>
              <a:latin typeface="Ford Antenna Regular" panose="02000505000000020004" pitchFamily="50" charset="0"/>
            </a:endParaRPr>
          </a:p>
          <a:p>
            <a:r>
              <a:rPr lang="en-US" sz="1600" b="0" dirty="0">
                <a:latin typeface="Ford Antenna Regular" panose="02000505000000020004" pitchFamily="50" charset="0"/>
              </a:rPr>
              <a:t>The term “artificial intelligence” came to inception in 1956 by a group of researchers including Allen Newell and Herbert A. Simon</a:t>
            </a:r>
            <a:endParaRPr lang="en-US" sz="1600" dirty="0">
              <a:latin typeface="Ford Antenna Regular" panose="02000505000000020004" pitchFamily="50" charset="0"/>
            </a:endParaRPr>
          </a:p>
        </p:txBody>
      </p:sp>
      <p:sp>
        <p:nvSpPr>
          <p:cNvPr id="10" name="AutoShape 2" descr="Image result for artificial intellig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731491"/>
            <a:ext cx="8226425" cy="1926491"/>
          </a:xfrm>
          <a:prstGeom prst="roundRect">
            <a:avLst/>
          </a:prstGeom>
          <a:noFill/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200" y="2702659"/>
            <a:ext cx="8226425" cy="1850291"/>
          </a:xfrm>
          <a:prstGeom prst="roundRect">
            <a:avLst/>
          </a:prstGeom>
          <a:noFill/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76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is Machine Learning?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218" y="1054715"/>
            <a:ext cx="5638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Ford Antenna Regular" panose="02000505000000020004" pitchFamily="50" charset="0"/>
              </a:rPr>
              <a:t>“the scientific study of algorithms and statistical models that computer systems use to perform a specific task without using explicit instructions, relying on patterns and inference instead. “  - </a:t>
            </a:r>
            <a:r>
              <a:rPr lang="en-US" sz="1600" b="0" dirty="0" err="1">
                <a:latin typeface="Ford Antenna Regular" panose="02000505000000020004" pitchFamily="50" charset="0"/>
              </a:rPr>
              <a:t>wikipedia</a:t>
            </a:r>
            <a:endParaRPr lang="en-US" sz="1600" b="0" dirty="0">
              <a:solidFill>
                <a:schemeClr val="tx1"/>
              </a:solidFill>
              <a:latin typeface="Ford Antenna Regular" panose="02000505000000020004" pitchFamily="50" charset="0"/>
            </a:endParaRPr>
          </a:p>
          <a:p>
            <a:endParaRPr lang="en-US" sz="1600" b="0" dirty="0">
              <a:solidFill>
                <a:schemeClr val="accent5">
                  <a:lumMod val="75000"/>
                </a:schemeClr>
              </a:solidFill>
              <a:latin typeface="Ford Antenna Regular" panose="02000505000000020004" pitchFamily="50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Relies on math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Built from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Subset of 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latin typeface="Ford Antenna Regular" panose="02000505000000020004" pitchFamily="50" charset="0"/>
            </a:endParaRPr>
          </a:p>
          <a:p>
            <a:r>
              <a:rPr lang="en-US" b="0" dirty="0">
                <a:solidFill>
                  <a:schemeClr val="tx1"/>
                </a:solidFill>
                <a:latin typeface="Ford Antenna Regular" panose="02000505000000020004" pitchFamily="50" charset="0"/>
              </a:rPr>
              <a:t> </a:t>
            </a:r>
            <a:endParaRPr lang="en-US" dirty="0">
              <a:solidFill>
                <a:schemeClr val="tx1"/>
              </a:solidFill>
              <a:latin typeface="Ford Antenna Regular" panose="0200050500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94" y="1054715"/>
            <a:ext cx="2143125" cy="214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37147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Ford Antenna Regular" panose="02000505000000020004" pitchFamily="50" charset="0"/>
              </a:rPr>
              <a:t>“</a:t>
            </a:r>
            <a:r>
              <a:rPr lang="en-US" dirty="0">
                <a:solidFill>
                  <a:schemeClr val="tx1"/>
                </a:solidFill>
                <a:latin typeface="Ford Antenna Regular" panose="02000505000000020004" pitchFamily="50" charset="0"/>
              </a:rPr>
              <a:t>Machine learning is the study of computer algorithms that allow computer programs to automatically improve through experience.</a:t>
            </a:r>
            <a:r>
              <a:rPr lang="en-US" b="0" dirty="0">
                <a:solidFill>
                  <a:schemeClr val="tx1"/>
                </a:solidFill>
                <a:latin typeface="Ford Antenna Regular" panose="02000505000000020004" pitchFamily="50" charset="0"/>
              </a:rPr>
              <a:t>”   </a:t>
            </a:r>
          </a:p>
          <a:p>
            <a:endParaRPr lang="en-US" b="0" i="1" dirty="0">
              <a:solidFill>
                <a:schemeClr val="tx1"/>
              </a:solidFill>
              <a:latin typeface="Ford Antenna Regular" panose="02000505000000020004" pitchFamily="50" charset="0"/>
            </a:endParaRPr>
          </a:p>
          <a:p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ord Antenna Regular" panose="02000505000000020004" pitchFamily="50" charset="0"/>
              </a:rPr>
              <a:t>- Tom M. Mitchell, computer scientist and machine learning pioneer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Ford Antenna Regular" panose="02000505000000020004" pitchFamily="50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731491"/>
            <a:ext cx="8229600" cy="2754659"/>
          </a:xfrm>
          <a:prstGeom prst="roundRect">
            <a:avLst/>
          </a:prstGeom>
          <a:noFill/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is in my backpack?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7750"/>
            <a:ext cx="2438400" cy="3598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2492951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You get 20 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yes or no questions</a:t>
            </a:r>
          </a:p>
        </p:txBody>
      </p:sp>
    </p:spTree>
    <p:extLst>
      <p:ext uri="{BB962C8B-B14F-4D97-AF65-F5344CB8AC3E}">
        <p14:creationId xmlns:p14="http://schemas.microsoft.com/office/powerpoint/2010/main" val="3839120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228600" y="2095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are the types of Machine Learning?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37195"/>
            <a:ext cx="1676400" cy="851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5" y="3409950"/>
            <a:ext cx="2291861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235" t="14550" r="1137" b="3373"/>
          <a:stretch/>
        </p:blipFill>
        <p:spPr>
          <a:xfrm>
            <a:off x="838200" y="988957"/>
            <a:ext cx="2183996" cy="8687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22691" y="1202697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Supervised Learning</a:t>
            </a:r>
          </a:p>
          <a:p>
            <a:r>
              <a:rPr lang="en-US" dirty="0">
                <a:latin typeface="Ford Antenna Regular" panose="02000505000000020004" pitchFamily="50" charset="0"/>
              </a:rPr>
              <a:t>Algorithm with a target variable that is predicted from a given set of predictors – generates function that maps inputs to desired outputs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22691" y="2422527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2.   Unsupervised Learning</a:t>
            </a:r>
          </a:p>
          <a:p>
            <a:r>
              <a:rPr lang="en-US" dirty="0">
                <a:latin typeface="Ford Antenna Regular" panose="02000505000000020004" pitchFamily="50" charset="0"/>
              </a:rPr>
              <a:t>Algorithm with no target variable to predict – clusters population into different groups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8094" y="853990"/>
            <a:ext cx="2238652" cy="1203750"/>
          </a:xfrm>
          <a:prstGeom prst="roundRect">
            <a:avLst/>
          </a:prstGeom>
          <a:noFill/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22691" y="3682163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3.   Reinforcement Learning</a:t>
            </a:r>
          </a:p>
          <a:p>
            <a:r>
              <a:rPr lang="en-US" dirty="0">
                <a:latin typeface="Ford Antenna Regular" panose="02000505000000020004" pitchFamily="50" charset="0"/>
              </a:rPr>
              <a:t>Algorithm where machine is trained to make specific decisions and learns through trial and error.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8094" y="2158561"/>
            <a:ext cx="2238652" cy="1203750"/>
          </a:xfrm>
          <a:prstGeom prst="roundRect">
            <a:avLst/>
          </a:prstGeom>
          <a:noFill/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48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228600" y="2095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Supervised vs. unsupervised?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90880"/>
            <a:ext cx="7008707" cy="38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60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are some major types of Supervised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688" r="245"/>
          <a:stretch/>
        </p:blipFill>
        <p:spPr>
          <a:xfrm>
            <a:off x="685800" y="1581150"/>
            <a:ext cx="3057032" cy="1469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581150"/>
            <a:ext cx="2438400" cy="1469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31051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Fits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Ford Antenna Regular" panose="02000505000000020004" pitchFamily="50" charset="0"/>
              </a:rPr>
              <a:t>Linear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Ford Antenna Regular" panose="02000505000000020004" pitchFamily="50" charset="0"/>
              </a:rPr>
              <a:t>Logistic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Ford Antenna Regular" panose="02000505000000020004" pitchFamily="50" charset="0"/>
              </a:rPr>
              <a:t>Polynomial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Ford Antenna Regular" panose="02000505000000020004" pitchFamily="50" charset="0"/>
              </a:rPr>
              <a:t>Lasso/elastic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latin typeface="Ford Antenna Regular" panose="0200050500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3105150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d Antenna Regular" panose="02000505000000020004" pitchFamily="50" charset="0"/>
              </a:rPr>
              <a:t>Separates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Ford Antenna Regular" panose="02000505000000020004" pitchFamily="50" charset="0"/>
              </a:rPr>
              <a:t>Decision Trees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Ford Antenna Regular" panose="02000505000000020004" pitchFamily="50" charset="0"/>
              </a:rPr>
              <a:t>Random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Ford Antenna Regular" panose="02000505000000020004" pitchFamily="50" charset="0"/>
              </a:rPr>
              <a:t>K Nearest Neighbors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Ford Antenna Regular" panose="02000505000000020004" pitchFamily="50" charset="0"/>
              </a:rPr>
              <a:t>Support Vector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latin typeface="Ford Antenna Regular" panose="02000505000000020004" pitchFamily="50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latin typeface="Ford Antenna Regular" panose="02000505000000020004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971550"/>
            <a:ext cx="2535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Regression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0" y="97155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Classification Analysis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819150"/>
            <a:ext cx="3733800" cy="348632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953000" y="823673"/>
            <a:ext cx="3733800" cy="348632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4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3.  What is an algorithm?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895350"/>
            <a:ext cx="4953000" cy="353785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6892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352550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“a process or set of rules to be followed in calculations or other problem-solving operations, especially by a computer.”  - dictionary.com</a:t>
            </a:r>
          </a:p>
          <a:p>
            <a:endParaRPr lang="en-US" b="0" dirty="0"/>
          </a:p>
          <a:p>
            <a:r>
              <a:rPr lang="en-US" b="0" dirty="0"/>
              <a:t>“In mathematics and computer science, an algorithm is a set of instructions, typically to solve a class of problems or perform a computation. Algorithms are unambiguous specifications for performing calculation, data processing, automated reasoning, and other </a:t>
            </a:r>
            <a:r>
              <a:rPr lang="en-US" b="0" dirty="0">
                <a:solidFill>
                  <a:schemeClr val="tx1"/>
                </a:solidFill>
              </a:rPr>
              <a:t>tasks.”  - Wikipedia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Defining an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493371"/>
            <a:ext cx="2752725" cy="1657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386715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Algorithms are instructions on how to solve a problem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7200" y="1200150"/>
            <a:ext cx="8153400" cy="2362200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41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History of algorithms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80" y="854720"/>
            <a:ext cx="1143000" cy="95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0896" y="1868789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Eratosthenes  (276-196 BC)</a:t>
            </a:r>
          </a:p>
          <a:p>
            <a:r>
              <a:rPr lang="en-US" sz="1000" b="0" dirty="0">
                <a:latin typeface="Ford Antenna Regular" panose="02000505000000020004" pitchFamily="50" charset="0"/>
              </a:rPr>
              <a:t>Greek mathematician who used an Algorithm to find prime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4728" y="1866858"/>
            <a:ext cx="236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Muhammad ibn </a:t>
            </a:r>
            <a:r>
              <a:rPr lang="en-US" b="0" dirty="0" err="1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Mūsā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 al-</a:t>
            </a:r>
            <a:r>
              <a:rPr lang="en-US" b="0" dirty="0" err="1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Khwārizmī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  ( c. 780 – c. 850)</a:t>
            </a:r>
          </a:p>
          <a:p>
            <a:r>
              <a:rPr lang="en-US" sz="1000" b="0" dirty="0">
                <a:latin typeface="Ford Antenna Regular" panose="02000505000000020004" pitchFamily="50" charset="0"/>
              </a:rPr>
              <a:t>Founder of algebra  - </a:t>
            </a:r>
            <a:r>
              <a:rPr lang="en-US" sz="1000" b="0" dirty="0" err="1">
                <a:latin typeface="Ford Antenna Regular" panose="02000505000000020004" pitchFamily="50" charset="0"/>
              </a:rPr>
              <a:t>algorithmi</a:t>
            </a:r>
            <a:r>
              <a:rPr lang="en-US" sz="1000" b="0" dirty="0">
                <a:latin typeface="Ford Antenna Regular" panose="02000505000000020004" pitchFamily="50" charset="0"/>
              </a:rPr>
              <a:t> is Latinized version of his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68" y="836487"/>
            <a:ext cx="753014" cy="1005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29" y="2853860"/>
            <a:ext cx="685244" cy="989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5380" y="3935744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David Hilbert  (1862-1943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sz="1000" b="0" dirty="0">
                <a:latin typeface="Ford Antenna Regular" panose="02000505000000020004" pitchFamily="50" charset="0"/>
              </a:rPr>
              <a:t>Partial formulation of the modern concept of algorithm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87012" y="3046690"/>
            <a:ext cx="283310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Ford Antenna Regular" panose="02000505000000020004" pitchFamily="50" charset="0"/>
              </a:rPr>
              <a:t>"Good, he did not have enough imagination to become a mathematician“</a:t>
            </a:r>
          </a:p>
          <a:p>
            <a:endParaRPr lang="en-US" dirty="0">
              <a:latin typeface="Ford Antenna Regular" panose="02000505000000020004" pitchFamily="50" charset="0"/>
            </a:endParaRPr>
          </a:p>
          <a:p>
            <a:r>
              <a:rPr lang="en-US" sz="1000" b="0" dirty="0">
                <a:latin typeface="Ford Antenna Regular" panose="02000505000000020004" pitchFamily="50" charset="0"/>
              </a:rPr>
              <a:t>– Hilbert when he learned a student dropped out to study poetry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8430" r="20138"/>
          <a:stretch/>
        </p:blipFill>
        <p:spPr>
          <a:xfrm>
            <a:off x="6929673" y="2836577"/>
            <a:ext cx="875204" cy="10084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81381" y="388245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Alan Turing (1912-1954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b="0" dirty="0"/>
              <a:t>formalization of the concepts of algorithm</a:t>
            </a:r>
            <a:endParaRPr lang="en-US" sz="1000" b="0" dirty="0">
              <a:latin typeface="Ford Antenna Regular" panose="0200050500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28669" t="-2" r="27999" b="-8330"/>
          <a:stretch/>
        </p:blipFill>
        <p:spPr>
          <a:xfrm>
            <a:off x="1190672" y="854720"/>
            <a:ext cx="762001" cy="106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6855" y="1901515"/>
            <a:ext cx="2680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Euclid  (c. 350-250 BC)</a:t>
            </a:r>
          </a:p>
          <a:p>
            <a:r>
              <a:rPr lang="en-US" sz="1000" b="0" dirty="0">
                <a:latin typeface="Ford Antenna Regular" panose="02000505000000020004" pitchFamily="50" charset="0"/>
              </a:rPr>
              <a:t>Greek mathematician who used an Algorithm to find Greatest Common Divisor – founder of geometry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780" y="762565"/>
            <a:ext cx="2590800" cy="1971556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287012" y="762565"/>
            <a:ext cx="2590800" cy="1971556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161780" y="762565"/>
            <a:ext cx="2590800" cy="1971556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46780" y="2771536"/>
            <a:ext cx="2590800" cy="178141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287012" y="2771536"/>
            <a:ext cx="2590800" cy="178141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161232" y="2771536"/>
            <a:ext cx="2590800" cy="1781414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49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Example of an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127635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ord Antenna Regular" panose="02000505000000020004" pitchFamily="50" charset="0"/>
              </a:rPr>
              <a:t>Suppose you had a set with the following numbers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3,1,5,19</a:t>
            </a:r>
            <a:r>
              <a:rPr lang="en-US" sz="2000" dirty="0">
                <a:latin typeface="Ford Antenna Regular" panose="02000505000000020004" pitchFamily="50" charset="0"/>
              </a:rPr>
              <a:t> and you wanted to sort from biggest to smallest</a:t>
            </a:r>
          </a:p>
          <a:p>
            <a:endParaRPr lang="en-US" sz="2000" dirty="0">
              <a:latin typeface="Ford Antenna Regular" panose="02000505000000020004" pitchFamily="50" charset="0"/>
            </a:endParaRPr>
          </a:p>
          <a:p>
            <a:endParaRPr lang="en-US" sz="2000" dirty="0">
              <a:latin typeface="Ford Antenna Regular" panose="02000505000000020004" pitchFamily="50" charset="0"/>
            </a:endParaRPr>
          </a:p>
          <a:p>
            <a:endParaRPr lang="en-US" sz="2000" dirty="0">
              <a:latin typeface="Ford Antenna Regular" panose="02000505000000020004" pitchFamily="50" charset="0"/>
            </a:endParaRPr>
          </a:p>
          <a:p>
            <a:r>
              <a:rPr lang="en-US" sz="2000" dirty="0">
                <a:latin typeface="Ford Antenna Regular" panose="02000505000000020004" pitchFamily="50" charset="0"/>
              </a:rPr>
              <a:t>What steps would you do?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2000" y="1047750"/>
            <a:ext cx="7772400" cy="32004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75" y="1624012"/>
            <a:ext cx="22288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87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07493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Example of an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047750"/>
            <a:ext cx="7162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Step 1:  </a:t>
            </a:r>
            <a:r>
              <a:rPr lang="en-US" sz="1600" b="0" dirty="0">
                <a:latin typeface="Ford Antenna Regular" panose="02000505000000020004" pitchFamily="50" charset="0"/>
              </a:rPr>
              <a:t>Assume first number is largest. 		</a:t>
            </a: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3,1,5,19</a:t>
            </a:r>
          </a:p>
          <a:p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Step 2:  </a:t>
            </a:r>
            <a:r>
              <a:rPr lang="en-US" sz="1600" b="0" dirty="0">
                <a:latin typeface="Ford Antenna Regular" panose="02000505000000020004" pitchFamily="50" charset="0"/>
              </a:rPr>
              <a:t>Go to second number – is it bigger than the first?  If yes switch positions.  If no leave  as is. 			</a:t>
            </a: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3,1,5,19</a:t>
            </a:r>
          </a:p>
          <a:p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Step 3:  </a:t>
            </a:r>
            <a:r>
              <a:rPr lang="en-US" sz="1600" b="0" dirty="0">
                <a:latin typeface="Ford Antenna Regular" panose="02000505000000020004" pitchFamily="50" charset="0"/>
              </a:rPr>
              <a:t>Go to third number  - is it bigger than the second?  If yes switch positions and go to step 4.  If no go to step 5.   	</a:t>
            </a: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3,5,1,19</a:t>
            </a:r>
          </a:p>
          <a:p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Step 4:  </a:t>
            </a:r>
            <a:r>
              <a:rPr lang="en-US" sz="1600" b="0" dirty="0">
                <a:latin typeface="Ford Antenna Regular" panose="02000505000000020004" pitchFamily="50" charset="0"/>
              </a:rPr>
              <a:t>Go to new second number  - is it bigger than the first?  If yes switch positions.  If no leave as is.			</a:t>
            </a: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5,3,1,19</a:t>
            </a:r>
          </a:p>
          <a:p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Step 5:  </a:t>
            </a:r>
            <a:r>
              <a:rPr lang="en-US" sz="1600" b="0" dirty="0">
                <a:latin typeface="Ford Antenna Regular" panose="02000505000000020004" pitchFamily="50" charset="0"/>
              </a:rPr>
              <a:t>Go to fourth number is - it bigger than the third?  If yes switch positions, if no leave as is and end.	.  		</a:t>
            </a: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5,3,19,1</a:t>
            </a:r>
          </a:p>
          <a:p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Step 6:  </a:t>
            </a:r>
            <a:r>
              <a:rPr lang="en-US" sz="1600" b="0" dirty="0">
                <a:latin typeface="Ford Antenna Regular" panose="02000505000000020004" pitchFamily="50" charset="0"/>
              </a:rPr>
              <a:t>Go to new third number – is it bigger than the second?  If yes switch positions, if not leave as is and end.	.   	</a:t>
            </a: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5,19,3,1</a:t>
            </a:r>
          </a:p>
          <a:p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Step 7:  </a:t>
            </a:r>
            <a:r>
              <a:rPr lang="en-US" sz="1600" b="0" dirty="0">
                <a:latin typeface="Ford Antenna Regular" panose="02000505000000020004" pitchFamily="50" charset="0"/>
              </a:rPr>
              <a:t>Go to new second number  - is it bigger than the first?   If yes switch positions.  If no leave as is.   Then end.  		</a:t>
            </a:r>
            <a:r>
              <a:rPr lang="en-US" sz="1600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19,5,3,1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9600" y="971550"/>
            <a:ext cx="7620000" cy="35814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60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Why are algorithms important for AI/ML?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24784"/>
            <a:ext cx="3028950" cy="1514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012526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Ford Antenna Medium" panose="02000505000000020004" pitchFamily="50" charset="0"/>
              </a:rPr>
              <a:t>Machine Learning uses algorithms for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Ford Antenna Medium" panose="02000505000000020004" pitchFamily="50" charset="0"/>
              </a:rPr>
              <a:t>Statistical sets of instructions on how to predict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Ford Antenna Medium" panose="02000505000000020004" pitchFamily="50" charset="0"/>
              </a:rPr>
              <a:t>Some algorithms can then improve over time</a:t>
            </a:r>
          </a:p>
        </p:txBody>
      </p:sp>
      <p:sp>
        <p:nvSpPr>
          <p:cNvPr id="6" name="Can 5"/>
          <p:cNvSpPr/>
          <p:nvPr/>
        </p:nvSpPr>
        <p:spPr>
          <a:xfrm>
            <a:off x="1447800" y="3105150"/>
            <a:ext cx="1066800" cy="1066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581400" y="3105150"/>
            <a:ext cx="19812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AI/ML Algorithm</a:t>
            </a:r>
          </a:p>
        </p:txBody>
      </p:sp>
      <p:sp>
        <p:nvSpPr>
          <p:cNvPr id="8" name="Can 7"/>
          <p:cNvSpPr/>
          <p:nvPr/>
        </p:nvSpPr>
        <p:spPr>
          <a:xfrm>
            <a:off x="6705600" y="3105150"/>
            <a:ext cx="1066800" cy="1066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 Predictions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743200" y="356235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791200" y="356632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819150"/>
            <a:ext cx="8229600" cy="36576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7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4.  When should you use AI/ML?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12" y="895350"/>
            <a:ext cx="526737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7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Overview of AI/ML Training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676400" y="1572986"/>
            <a:ext cx="2057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 to AI/ML  - what it is and isn’t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2571750"/>
            <a:ext cx="2057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your customer’s problems through AI/ML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8200" y="1568903"/>
            <a:ext cx="2057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AI/ML through Alteryx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2562685"/>
            <a:ext cx="2057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Accelerating AI/ML through </a:t>
            </a:r>
            <a:r>
              <a:rPr lang="en-US" dirty="0" err="1"/>
              <a:t>DataRobot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19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19150"/>
            <a:ext cx="5029200" cy="3833066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Determine how to answer the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819150"/>
            <a:ext cx="7086600" cy="3733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14800" y="1123950"/>
            <a:ext cx="24384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7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When should you not use AI/ML?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200150"/>
            <a:ext cx="487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600" dirty="0">
                <a:latin typeface="Ford Antenna Regular" panose="02000505000000020004" pitchFamily="50" charset="0"/>
              </a:rPr>
              <a:t>You don’t have enough data – risk of bias</a:t>
            </a:r>
          </a:p>
          <a:p>
            <a:pPr marL="228600" indent="-228600">
              <a:buAutoNum type="arabicPeriod"/>
            </a:pPr>
            <a:r>
              <a:rPr lang="en-US" sz="1600" dirty="0">
                <a:latin typeface="Ford Antenna Regular" panose="02000505000000020004" pitchFamily="50" charset="0"/>
              </a:rPr>
              <a:t>You have “noisy” or messy data  - irrelevant information can cause the data to memorize noise</a:t>
            </a:r>
          </a:p>
          <a:p>
            <a:pPr marL="228600" indent="-228600">
              <a:buAutoNum type="arabicPeriod"/>
            </a:pPr>
            <a:r>
              <a:rPr lang="en-US" sz="1600" dirty="0">
                <a:latin typeface="Ford Antenna Regular" panose="02000505000000020004" pitchFamily="50" charset="0"/>
              </a:rPr>
              <a:t>You have incomplete data – need to have a plan to impute or leave out</a:t>
            </a:r>
          </a:p>
          <a:p>
            <a:pPr marL="228600" indent="-228600">
              <a:buAutoNum type="arabicPeriod"/>
            </a:pPr>
            <a:r>
              <a:rPr lang="en-US" sz="1600" dirty="0">
                <a:latin typeface="Ford Antenna Regular" panose="02000505000000020004" pitchFamily="50" charset="0"/>
              </a:rPr>
              <a:t>You are in a hurry</a:t>
            </a:r>
          </a:p>
          <a:p>
            <a:pPr marL="228600" indent="-228600">
              <a:buAutoNum type="arabicPeriod"/>
            </a:pPr>
            <a:r>
              <a:rPr lang="en-US" sz="1600" dirty="0">
                <a:latin typeface="Ford Antenna Regular" panose="02000505000000020004" pitchFamily="50" charset="0"/>
              </a:rPr>
              <a:t>You have a simple problem to solve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73951"/>
            <a:ext cx="2667000" cy="17145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00" y="819151"/>
            <a:ext cx="8458200" cy="29718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3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When should you use AI/ML?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352550"/>
            <a:ext cx="2914650" cy="1850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1500374"/>
            <a:ext cx="441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600" dirty="0">
                <a:latin typeface="Ford Antenna Regular" panose="02000505000000020004" pitchFamily="50" charset="0"/>
              </a:rPr>
              <a:t>You cannot code the rules</a:t>
            </a:r>
          </a:p>
          <a:p>
            <a:pPr marL="228600" indent="-228600">
              <a:buAutoNum type="arabicPeriod"/>
            </a:pPr>
            <a:r>
              <a:rPr lang="en-US" sz="1600" dirty="0">
                <a:latin typeface="Ford Antenna Regular" panose="02000505000000020004" pitchFamily="50" charset="0"/>
              </a:rPr>
              <a:t>You have a large-scale problem</a:t>
            </a:r>
          </a:p>
          <a:p>
            <a:pPr marL="228600" indent="-228600">
              <a:buAutoNum type="arabicPeriod"/>
            </a:pPr>
            <a:r>
              <a:rPr lang="en-US" sz="1600" dirty="0">
                <a:latin typeface="Ford Antenna Regular" panose="02000505000000020004" pitchFamily="50" charset="0"/>
              </a:rPr>
              <a:t>You have a lot of clean, labelled data</a:t>
            </a:r>
          </a:p>
          <a:p>
            <a:pPr marL="228600" indent="-228600">
              <a:buAutoNum type="arabicPeriod"/>
            </a:pPr>
            <a:r>
              <a:rPr lang="en-US" sz="1600" dirty="0">
                <a:latin typeface="Ford Antenna Regular" panose="02000505000000020004" pitchFamily="50" charset="0"/>
              </a:rPr>
              <a:t>You want to find a pattern to predict outcomes or relationships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819151"/>
            <a:ext cx="8458200" cy="289559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54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5.  How do I create models?	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742950"/>
            <a:ext cx="4800600" cy="37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94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Step 1:  Select Training vs. Test Data	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3931473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This helps eliminate bias and overfitting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3978"/>
            <a:ext cx="2809875" cy="1628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2502753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Ford Antenna Regular" panose="02000505000000020004" pitchFamily="50" charset="0"/>
              </a:rPr>
              <a:t>Training data used to fit the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5092" y="2502753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Ford Antenna Regular" panose="02000505000000020004" pitchFamily="50" charset="0"/>
              </a:rPr>
              <a:t>Test data used to validate the model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183554"/>
            <a:ext cx="3036071" cy="150584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000" y="742950"/>
            <a:ext cx="3733800" cy="26670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029200" y="742950"/>
            <a:ext cx="3733800" cy="26670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91200" y="854526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Ford Antenna Regular" panose="02000505000000020004" pitchFamily="50" charset="0"/>
              </a:rPr>
              <a:t>Separate data into 2 chunks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0652" y="2772674"/>
            <a:ext cx="710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70%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2776804"/>
            <a:ext cx="710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3915214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is Overfitting?	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6400" y="3943350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Matching the exact data points – not the characteristics of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150" y="978753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Ford Antenna Medium" panose="02000505000000020004" pitchFamily="50" charset="0"/>
              </a:rPr>
              <a:t>“An analysis that corresponds too closely or exactly to a particular set of data, and may therefore fail to fit additional data or predict future observations reliably".</a:t>
            </a:r>
            <a:endParaRPr lang="en-US" sz="1600" dirty="0">
              <a:latin typeface="Ford Antenna Medium" panose="020005050000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09750"/>
            <a:ext cx="5145231" cy="1782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" y="766050"/>
            <a:ext cx="8153400" cy="31011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Step 2:  Build the model	 </a:t>
            </a:r>
          </a:p>
        </p:txBody>
      </p:sp>
      <p:sp>
        <p:nvSpPr>
          <p:cNvPr id="5" name="Can 4"/>
          <p:cNvSpPr/>
          <p:nvPr/>
        </p:nvSpPr>
        <p:spPr>
          <a:xfrm>
            <a:off x="533400" y="1047750"/>
            <a:ext cx="1143000" cy="1066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training data</a:t>
            </a:r>
          </a:p>
        </p:txBody>
      </p:sp>
      <p:sp>
        <p:nvSpPr>
          <p:cNvPr id="6" name="Rectangle 5"/>
          <p:cNvSpPr/>
          <p:nvPr/>
        </p:nvSpPr>
        <p:spPr>
          <a:xfrm rot="18835974">
            <a:off x="2735410" y="1047750"/>
            <a:ext cx="10668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0021" y="135031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Choose algorithm</a:t>
            </a:r>
          </a:p>
        </p:txBody>
      </p:sp>
      <p:sp>
        <p:nvSpPr>
          <p:cNvPr id="8" name="Can 7"/>
          <p:cNvSpPr/>
          <p:nvPr/>
        </p:nvSpPr>
        <p:spPr>
          <a:xfrm>
            <a:off x="5029200" y="1047750"/>
            <a:ext cx="1143000" cy="1066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training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81800" y="1047750"/>
            <a:ext cx="18288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 Model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76400" y="1577998"/>
            <a:ext cx="8381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2"/>
          </p:cNvCxnSpPr>
          <p:nvPr/>
        </p:nvCxnSpPr>
        <p:spPr>
          <a:xfrm>
            <a:off x="4023021" y="1581150"/>
            <a:ext cx="10061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172200" y="1577998"/>
            <a:ext cx="609600" cy="3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782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Step 3:  Validate and tune the model	 </a:t>
            </a:r>
          </a:p>
        </p:txBody>
      </p:sp>
      <p:sp>
        <p:nvSpPr>
          <p:cNvPr id="5" name="Can 4"/>
          <p:cNvSpPr/>
          <p:nvPr/>
        </p:nvSpPr>
        <p:spPr>
          <a:xfrm>
            <a:off x="533400" y="1047750"/>
            <a:ext cx="1143000" cy="1066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training data</a:t>
            </a:r>
          </a:p>
        </p:txBody>
      </p:sp>
      <p:sp>
        <p:nvSpPr>
          <p:cNvPr id="6" name="Rectangle 5"/>
          <p:cNvSpPr/>
          <p:nvPr/>
        </p:nvSpPr>
        <p:spPr>
          <a:xfrm rot="18835974">
            <a:off x="2735410" y="1047750"/>
            <a:ext cx="10668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0021" y="135031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Choose algorithm</a:t>
            </a:r>
          </a:p>
        </p:txBody>
      </p:sp>
      <p:sp>
        <p:nvSpPr>
          <p:cNvPr id="8" name="Can 7"/>
          <p:cNvSpPr/>
          <p:nvPr/>
        </p:nvSpPr>
        <p:spPr>
          <a:xfrm>
            <a:off x="5029200" y="1047750"/>
            <a:ext cx="1143000" cy="1066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training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81800" y="1016091"/>
            <a:ext cx="18288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 Model</a:t>
            </a:r>
          </a:p>
        </p:txBody>
      </p:sp>
      <p:sp>
        <p:nvSpPr>
          <p:cNvPr id="9" name="Can 8"/>
          <p:cNvSpPr/>
          <p:nvPr/>
        </p:nvSpPr>
        <p:spPr>
          <a:xfrm>
            <a:off x="609600" y="2952750"/>
            <a:ext cx="1143000" cy="1066800"/>
          </a:xfrm>
          <a:prstGeom prst="can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test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97057" y="2876550"/>
            <a:ext cx="1828800" cy="12192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48200" y="2876550"/>
            <a:ext cx="1828800" cy="12192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Tune Model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81800" y="2876550"/>
            <a:ext cx="1828800" cy="12192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 Model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76400" y="1577998"/>
            <a:ext cx="8381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23021" y="1581150"/>
            <a:ext cx="10061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172200" y="1577998"/>
            <a:ext cx="609600" cy="3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2" idx="1"/>
          </p:cNvCxnSpPr>
          <p:nvPr/>
        </p:nvCxnSpPr>
        <p:spPr>
          <a:xfrm>
            <a:off x="1752600" y="3486150"/>
            <a:ext cx="74445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43400" y="3467100"/>
            <a:ext cx="30480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77000" y="3487521"/>
            <a:ext cx="30480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383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758"/>
          <a:stretch/>
        </p:blipFill>
        <p:spPr>
          <a:xfrm>
            <a:off x="1947978" y="819150"/>
            <a:ext cx="5248043" cy="28956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is tuning?	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3867150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Adjusting certain parameters of the algorithm to gain the greatest accuracy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76400" y="742950"/>
            <a:ext cx="5638800" cy="29718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75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Review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 bwMode="auto">
          <a:xfrm>
            <a:off x="1066800" y="1198700"/>
            <a:ext cx="8229599" cy="395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lnSpc>
                <a:spcPts val="3180"/>
              </a:lnSpc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marL="0" indent="0" algn="ctr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2pPr>
            <a:lvl3pPr marL="0" indent="0" algn="ctr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3pPr>
            <a:lvl4pPr marL="0" indent="0" algn="ctr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4pPr>
            <a:lvl5pPr marL="0" indent="0" algn="ctr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What is data science?</a:t>
            </a:r>
          </a:p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What is AI/ML?</a:t>
            </a:r>
          </a:p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What is an algorithm?</a:t>
            </a:r>
          </a:p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When should you use AI/ML?</a:t>
            </a:r>
          </a:p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How to build AI/ML models?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85800" y="1047750"/>
            <a:ext cx="7924800" cy="304800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8753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3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Contents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 bwMode="auto">
          <a:xfrm>
            <a:off x="1066800" y="1198700"/>
            <a:ext cx="8229599" cy="395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lnSpc>
                <a:spcPts val="3180"/>
              </a:lnSpc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marL="0" indent="0" algn="ctr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2pPr>
            <a:lvl3pPr marL="0" indent="0" algn="ctr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3pPr>
            <a:lvl4pPr marL="0" indent="0" algn="ctr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4pPr>
            <a:lvl5pPr marL="0" indent="0" algn="ctr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What is data science?</a:t>
            </a:r>
          </a:p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What is AI/ML?</a:t>
            </a:r>
          </a:p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What is an algorithm?</a:t>
            </a:r>
          </a:p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When should you use AI/ML?</a:t>
            </a:r>
          </a:p>
          <a:p>
            <a:pPr marL="342900" indent="-342900">
              <a:lnSpc>
                <a:spcPts val="317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20202"/>
                </a:solidFill>
                <a:latin typeface="+mj-lt"/>
                <a:ea typeface="ヒラギノ角ゴ Pro W3" charset="0"/>
              </a:rPr>
              <a:t>How to build AI/ML models?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85800" y="1047750"/>
            <a:ext cx="7924800" cy="304800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8753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0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898397"/>
            <a:ext cx="4953000" cy="3295997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Conducting an Orchestra</a:t>
            </a:r>
          </a:p>
        </p:txBody>
      </p:sp>
    </p:spTree>
    <p:extLst>
      <p:ext uri="{BB962C8B-B14F-4D97-AF65-F5344CB8AC3E}">
        <p14:creationId xmlns:p14="http://schemas.microsoft.com/office/powerpoint/2010/main" val="6733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1.  What is data science?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71550"/>
            <a:ext cx="5613105" cy="32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1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is science?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158" y="2882956"/>
            <a:ext cx="49360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Science is a systematic way to tell the story of what you observe about the universe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Fact. Not Opinion or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Account for all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Can predict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Doesn’t contradict known fact</a:t>
            </a:r>
            <a:endParaRPr lang="en-US" sz="1600" dirty="0"/>
          </a:p>
          <a:p>
            <a:r>
              <a:rPr lang="en-US" b="0" dirty="0"/>
              <a:t> </a:t>
            </a:r>
          </a:p>
        </p:txBody>
      </p:sp>
      <p:pic>
        <p:nvPicPr>
          <p:cNvPr id="1028" name="Picture 4" descr="Image result for 火箭 特斯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878875"/>
            <a:ext cx="2628900" cy="17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hemes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20" y="878875"/>
            <a:ext cx="3439780" cy="17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edic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878875"/>
            <a:ext cx="1660242" cy="17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7/75/The_Scientific_Universe.png/800px-The_Scientific_Univers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53" y="2882956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5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is the scientific method?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102" y="3410634"/>
            <a:ext cx="3763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science is rooted in the scientific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76350"/>
            <a:ext cx="2581275" cy="177165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/>
          </p:nvPr>
        </p:nvGraphicFramePr>
        <p:xfrm>
          <a:off x="4038600" y="772724"/>
          <a:ext cx="4572000" cy="362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612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457200" y="12065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2800" dirty="0">
                <a:latin typeface="+mj-lt"/>
                <a:ea typeface="ヒラギノ角ゴ Pro W3" charset="0"/>
              </a:rPr>
              <a:t>What is a data scientist?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19150"/>
            <a:ext cx="1895475" cy="2409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504950"/>
            <a:ext cx="3362325" cy="1362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3642925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 who uses the scientific method to extract meaning (tell a story) from large quantities of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24316"/>
      </p:ext>
    </p:extLst>
  </p:cSld>
  <p:clrMapOvr>
    <a:masterClrMapping/>
  </p:clrMapOvr>
</p:sld>
</file>

<file path=ppt/theme/theme1.xml><?xml version="1.0" encoding="utf-8"?>
<a:theme xmlns:a="http://schemas.openxmlformats.org/drawingml/2006/main" name="16_9 GDIA Presentation Template">
  <a:themeElements>
    <a:clrScheme name="15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5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tabLst>
            <a:tab pos="3024188" algn="r"/>
            <a:tab pos="3833813" algn="r"/>
          </a:tabLst>
          <a:defRPr sz="1400" dirty="0" smtClean="0"/>
        </a:defPPr>
      </a:lstStyle>
    </a:txDef>
  </a:objectDefaults>
  <a:extraClrSchemeLst>
    <a:extraClrScheme>
      <a:clrScheme name="1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GDIA PPT Template">
  <a:themeElements>
    <a:clrScheme name="Ford_GLS_3_0_Colors">
      <a:dk1>
        <a:srgbClr val="474847"/>
      </a:dk1>
      <a:lt1>
        <a:srgbClr val="FFFFFF"/>
      </a:lt1>
      <a:dk2>
        <a:srgbClr val="91A3B0"/>
      </a:dk2>
      <a:lt2>
        <a:srgbClr val="FFFFFF"/>
      </a:lt2>
      <a:accent1>
        <a:srgbClr val="455968"/>
      </a:accent1>
      <a:accent2>
        <a:srgbClr val="003478"/>
      </a:accent2>
      <a:accent3>
        <a:srgbClr val="99CC33"/>
      </a:accent3>
      <a:accent4>
        <a:srgbClr val="00A9E0"/>
      </a:accent4>
      <a:accent5>
        <a:srgbClr val="999999"/>
      </a:accent5>
      <a:accent6>
        <a:srgbClr val="FF66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7375E"/>
        </a:solidFill>
        <a:ln w="25400" cap="flat" cmpd="sng" algn="ctr">
          <a:noFill/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kern="0" cap="none" spc="0" normalizeH="0" baseline="0" noProof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Century Gothic" panose="020B0502020202020204" pitchFamily="34" charset="0"/>
          </a:defRPr>
        </a:defPPr>
      </a:lst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b="1" dirty="0" smtClean="0">
            <a:solidFill>
              <a:srgbClr val="000000"/>
            </a:solidFill>
            <a:latin typeface="Century Gothic" panose="020B0502020202020204" pitchFamily="34" charset="0"/>
            <a:cs typeface="Ford Antenna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DIA Presentation Template FINAL" id="{3F68C5CF-1353-4A33-BC1B-11180DDE53BA}" vid="{FF33117F-7F5D-44A5-B32B-620DE82701ED}"/>
    </a:ext>
  </a:extLst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9_Default Design">
  <a:themeElements>
    <a:clrScheme name="15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5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tabLst>
            <a:tab pos="3024188" algn="r"/>
            <a:tab pos="3833813" algn="r"/>
          </a:tabLst>
          <a:defRPr sz="1400" dirty="0" smtClean="0"/>
        </a:defPPr>
      </a:lstStyle>
    </a:txDef>
  </a:objectDefaults>
  <a:extraClrSchemeLst>
    <a:extraClrScheme>
      <a:clrScheme name="1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8_Default Design">
  <a:themeElements>
    <a:clrScheme name="15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5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tabLst>
            <a:tab pos="3024188" algn="r"/>
            <a:tab pos="3833813" algn="r"/>
          </a:tabLst>
          <a:defRPr sz="1400" dirty="0" smtClean="0"/>
        </a:defPPr>
      </a:lstStyle>
    </a:txDef>
  </a:objectDefaults>
  <a:extraClrSchemeLst>
    <a:extraClrScheme>
      <a:clrScheme name="1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7_Default Design">
  <a:themeElements>
    <a:clrScheme name="15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5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tabLst>
            <a:tab pos="3024188" algn="r"/>
            <a:tab pos="3833813" algn="r"/>
          </a:tabLst>
          <a:defRPr sz="1400" dirty="0" smtClean="0"/>
        </a:defPPr>
      </a:lstStyle>
    </a:txDef>
  </a:objectDefaults>
  <a:extraClrSchemeLst>
    <a:extraClrScheme>
      <a:clrScheme name="1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4FAEA3B7B9F344A8B65B2324B2F0B9" ma:contentTypeVersion="1" ma:contentTypeDescription="Create a new document." ma:contentTypeScope="" ma:versionID="3e06cf6ac4d152b27d4e2f919aeaf542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c79c8594d4fa4c9fd200c91a62336472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F58066-8B43-4EFB-B21E-022868FBB1EB}">
  <ds:schemaRefs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BD66AA3-6645-466C-8863-B467372156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232C53-C84F-4AC5-9AC1-991BB3E863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GDIA 16_9 Presentation Template FINAL</Template>
  <TotalTime>0</TotalTime>
  <Words>1692</Words>
  <Application>Microsoft Office PowerPoint</Application>
  <PresentationFormat>On-screen Show (16:9)</PresentationFormat>
  <Paragraphs>334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50</vt:i4>
      </vt:variant>
    </vt:vector>
  </HeadingPairs>
  <TitlesOfParts>
    <vt:vector size="71" baseType="lpstr">
      <vt:lpstr>Antenna Regular</vt:lpstr>
      <vt:lpstr>Arial</vt:lpstr>
      <vt:lpstr>Calibri</vt:lpstr>
      <vt:lpstr>Century Gothic</vt:lpstr>
      <vt:lpstr>Ford Antenna Bold</vt:lpstr>
      <vt:lpstr>Ford Antenna Cond Medium</vt:lpstr>
      <vt:lpstr>Ford Antenna Light</vt:lpstr>
      <vt:lpstr>Ford Antenna Medium</vt:lpstr>
      <vt:lpstr>Ford Antenna Regular</vt:lpstr>
      <vt:lpstr>Helvetica Light</vt:lpstr>
      <vt:lpstr>Helvetica Neue</vt:lpstr>
      <vt:lpstr>16_9 GDIA Presentation Template</vt:lpstr>
      <vt:lpstr>1_Custom Design</vt:lpstr>
      <vt:lpstr>19_Default Design</vt:lpstr>
      <vt:lpstr>18_Default Design</vt:lpstr>
      <vt:lpstr>4_Custom Design</vt:lpstr>
      <vt:lpstr>3_Custom Design</vt:lpstr>
      <vt:lpstr>17_Default Design</vt:lpstr>
      <vt:lpstr>Custom Design</vt:lpstr>
      <vt:lpstr>2_Custom Design</vt:lpstr>
      <vt:lpstr>GDIA PPT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2017-02-02T21:29:07Z</dcterms:created>
  <dcterms:modified xsi:type="dcterms:W3CDTF">2020-01-05T16:03:24Z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0x010100694FAEA3B7B9F344A8B65B2324B2F0B9</vt:lpwstr>
  </property>
  <property fmtid="{D5CDD505-2E9C-101B-9397-08002B2CF9AE}" pid="3" name="_NewReviewCycle">
    <vt:lpwstr/>
  </property>
</Properties>
</file>